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3" r:id="rId2"/>
    <p:sldId id="256" r:id="rId3"/>
    <p:sldId id="279" r:id="rId4"/>
    <p:sldId id="264" r:id="rId5"/>
    <p:sldId id="259" r:id="rId6"/>
    <p:sldId id="261" r:id="rId7"/>
    <p:sldId id="260" r:id="rId8"/>
    <p:sldId id="274" r:id="rId9"/>
    <p:sldId id="263" r:id="rId10"/>
    <p:sldId id="267" r:id="rId11"/>
    <p:sldId id="281" r:id="rId12"/>
    <p:sldId id="269" r:id="rId13"/>
    <p:sldId id="275" r:id="rId14"/>
    <p:sldId id="280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74153-A27B-CA46-8016-8C543E17CDFC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8A14-694A-024F-9A14-853BC510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8A14-694A-024F-9A14-853BC5107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7DF2C2-7A1B-4BAD-B749-662C0C928ADB}" type="datetimeFigureOut">
              <a:rPr lang="en-US" smtClean="0"/>
              <a:pPr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C6A1DB-D407-4CD0-850B-462A5C4FC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 Unit 6                                        </a:t>
            </a:r>
            <a:r>
              <a:rPr lang="en-US" dirty="0" smtClean="0"/>
              <a:t>1/</a:t>
            </a:r>
            <a:r>
              <a:rPr lang="en-US" dirty="0" smtClean="0"/>
              <a:t>15</a:t>
            </a:r>
            <a:r>
              <a:rPr lang="en-US" dirty="0" smtClean="0"/>
              <a:t>/16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14400"/>
            <a:ext cx="777240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SWBAT evaluate the best methods for population control.</a:t>
            </a:r>
          </a:p>
          <a:p>
            <a:pPr marL="0" indent="0" algn="ctr">
              <a:buNone/>
            </a:pPr>
            <a:r>
              <a:rPr lang="en-US" sz="3600" dirty="0" smtClean="0"/>
              <a:t>Do Now:</a:t>
            </a:r>
          </a:p>
          <a:p>
            <a:pPr marL="0" indent="0" algn="ctr">
              <a:buNone/>
            </a:pPr>
            <a:r>
              <a:rPr lang="en-US" sz="3600" dirty="0" smtClean="0"/>
              <a:t>How is a type I survivorship curve different than a type II survivorship curve?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843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19600"/>
            <a:ext cx="3239618" cy="22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What are some </a:t>
            </a:r>
            <a:r>
              <a:rPr lang="en-US" sz="4000" dirty="0" smtClean="0"/>
              <a:t>advantages and disadvantages of human population control?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b="1" u="sng" dirty="0" smtClean="0"/>
              <a:t>Advantages:</a:t>
            </a:r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Too many people can hinder the economic growth</a:t>
            </a:r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People may run out of basic </a:t>
            </a:r>
            <a:r>
              <a:rPr lang="en-US" sz="2400" dirty="0" smtClean="0"/>
              <a:t>resources</a:t>
            </a:r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651510" lvl="1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65760" lvl="1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/>
          </a:p>
          <a:p>
            <a:pPr marL="365760" lvl="1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lvl="1">
              <a:spcBef>
                <a:spcPts val="0"/>
              </a:spcBef>
              <a:buClrTx/>
              <a:buSzTx/>
              <a:defRPr/>
            </a:pPr>
            <a:r>
              <a:rPr lang="en-US" sz="2400" b="1" u="sng" dirty="0" smtClean="0"/>
              <a:t>Disadvantages: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Restriction of Personal Freedoms – Constitutional Rights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Against many Religious Beliefs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Lessens young workforce to support economy and society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Goes against Nature </a:t>
            </a:r>
          </a:p>
          <a:p>
            <a:pPr marL="365760" lvl="1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/>
          <a:lstStyle/>
          <a:p>
            <a:r>
              <a:rPr lang="en-US" dirty="0" smtClean="0"/>
              <a:t>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50848"/>
            <a:ext cx="7620000" cy="5407152"/>
          </a:xfrm>
        </p:spPr>
        <p:txBody>
          <a:bodyPr>
            <a:normAutofit lnSpcReduction="10000"/>
          </a:bodyPr>
          <a:lstStyle/>
          <a:p>
            <a:r>
              <a:rPr lang="en-US" sz="4600" b="1" dirty="0" smtClean="0"/>
              <a:t>One-Child Policy:  unauthorized births are punished by fines.</a:t>
            </a:r>
          </a:p>
          <a:p>
            <a:endParaRPr lang="en-US" sz="4600" dirty="0" smtClean="0"/>
          </a:p>
          <a:p>
            <a:r>
              <a:rPr lang="en-US" sz="4600" dirty="0" smtClean="0"/>
              <a:t>Recently Changed to China’s two-child policy</a:t>
            </a:r>
            <a:endParaRPr lang="en-US" sz="4300" dirty="0" smtClean="0"/>
          </a:p>
          <a:p>
            <a:pPr lvl="2"/>
            <a:endParaRPr lang="en-US" sz="2200" dirty="0" smtClean="0"/>
          </a:p>
          <a:p>
            <a:pPr lvl="2"/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8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one child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760" lvl="1" indent="0">
              <a:buNone/>
            </a:pPr>
            <a:endParaRPr lang="en-US" sz="2500" dirty="0" smtClean="0"/>
          </a:p>
          <a:p>
            <a:pPr lvl="1"/>
            <a:r>
              <a:rPr lang="en-US" sz="3600" dirty="0" smtClean="0"/>
              <a:t>Accusations </a:t>
            </a:r>
            <a:r>
              <a:rPr lang="en-US" sz="3600" dirty="0"/>
              <a:t>of </a:t>
            </a:r>
            <a:r>
              <a:rPr lang="en-US" sz="3600" dirty="0" smtClean="0"/>
              <a:t>illegal forced</a:t>
            </a:r>
            <a:r>
              <a:rPr lang="en-US" sz="3600" dirty="0"/>
              <a:t> </a:t>
            </a:r>
            <a:r>
              <a:rPr lang="en-US" sz="3600" dirty="0" smtClean="0"/>
              <a:t>abortions, forced sterilization and infanticides.</a:t>
            </a:r>
            <a:endParaRPr lang="en-US" sz="3600" dirty="0"/>
          </a:p>
          <a:p>
            <a:pPr lvl="1"/>
            <a:r>
              <a:rPr lang="en-US" sz="3600" dirty="0" smtClean="0"/>
              <a:t>Credited </a:t>
            </a:r>
            <a:r>
              <a:rPr lang="en-US" sz="3600" dirty="0"/>
              <a:t>with preventing hundreds of millions of births and lifting countless families out of poverty.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9" y="1530582"/>
            <a:ext cx="6947646" cy="52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 the human population growth article and answer questions</a:t>
            </a:r>
          </a:p>
          <a:p>
            <a:r>
              <a:rPr lang="en-US" sz="4000" dirty="0" smtClean="0"/>
              <a:t>Write three questions that can be used to generate discussion for the Socratic Seminar.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716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495800"/>
            <a:ext cx="6172200" cy="1894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Population Control Strategies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1"/>
            <a:ext cx="4191000" cy="47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Finish Population Pyramids </a:t>
            </a:r>
            <a:r>
              <a:rPr lang="en-US" dirty="0" smtClean="0"/>
              <a:t>Lab Questions</a:t>
            </a:r>
            <a:endParaRPr lang="en-US" dirty="0" smtClean="0"/>
          </a:p>
          <a:p>
            <a:r>
              <a:rPr lang="en-US" dirty="0" err="1" smtClean="0"/>
              <a:t>Hw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Measuring Growth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Total Fertility Rate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59354"/>
              </p:ext>
            </p:extLst>
          </p:nvPr>
        </p:nvGraphicFramePr>
        <p:xfrm>
          <a:off x="685800" y="2590800"/>
          <a:ext cx="7162800" cy="276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532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Developed</a:t>
                      </a:r>
                      <a:r>
                        <a:rPr lang="en-US" sz="2000" baseline="0" dirty="0" smtClean="0"/>
                        <a:t> Countries: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Developing</a:t>
                      </a:r>
                      <a:r>
                        <a:rPr lang="en-US" sz="2000" baseline="0" dirty="0" smtClean="0"/>
                        <a:t> Countries:</a:t>
                      </a:r>
                      <a:endParaRPr lang="en-US" sz="2000" dirty="0"/>
                    </a:p>
                  </a:txBody>
                  <a:tcPr/>
                </a:tc>
              </a:tr>
              <a:tr h="2227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United States (N.A.)- 2.1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France (Europe)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– 2.1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China (Asia) - 1.6</a:t>
                      </a:r>
                    </a:p>
                    <a:p>
                      <a:r>
                        <a:rPr lang="en-US" sz="2000" dirty="0" smtClean="0"/>
                        <a:t>Israel (Asia)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– 2.7</a:t>
                      </a:r>
                    </a:p>
                    <a:p>
                      <a:r>
                        <a:rPr lang="en-US" sz="2000" dirty="0" smtClean="0"/>
                        <a:t>Germany (Europe) – 1.4</a:t>
                      </a:r>
                    </a:p>
                    <a:p>
                      <a:r>
                        <a:rPr lang="en-US" sz="2000" dirty="0" smtClean="0"/>
                        <a:t>India (Asia)</a:t>
                      </a:r>
                      <a:r>
                        <a:rPr lang="en-US" sz="2000" baseline="0" dirty="0" smtClean="0"/>
                        <a:t> – 2.6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Chad (Africa) – 4.8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Democratic Republic of the Congo (Africa)</a:t>
                      </a:r>
                      <a:r>
                        <a:rPr lang="en-US" sz="2000" baseline="0" dirty="0" smtClean="0"/>
                        <a:t> –</a:t>
                      </a:r>
                      <a:r>
                        <a:rPr lang="en-US" sz="2000" dirty="0" smtClean="0"/>
                        <a:t> 5.0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Afghanistan (Asia)</a:t>
                      </a:r>
                      <a:r>
                        <a:rPr lang="en-US" sz="2000" baseline="0" dirty="0" smtClean="0"/>
                        <a:t> – 5.5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Niger (Africa)</a:t>
                      </a:r>
                      <a:r>
                        <a:rPr lang="en-US" sz="2000" baseline="0" dirty="0" smtClean="0"/>
                        <a:t> – 7.0</a:t>
                      </a:r>
                    </a:p>
                    <a:p>
                      <a:r>
                        <a:rPr lang="en-US" sz="2000" baseline="0" dirty="0" smtClean="0"/>
                        <a:t>Guatemala (S.A.) – 3.1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0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u="sng" dirty="0" smtClean="0"/>
          </a:p>
          <a:p>
            <a:endParaRPr lang="en-US" sz="3200" u="sng" dirty="0"/>
          </a:p>
          <a:p>
            <a:r>
              <a:rPr lang="en-US" sz="3200" u="sng" dirty="0" smtClean="0"/>
              <a:t>Population control:</a:t>
            </a:r>
            <a:r>
              <a:rPr lang="en-US" sz="3200" dirty="0" smtClean="0"/>
              <a:t> the process of artificially changing the growth rate of a human population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51698" cy="362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9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/>
          <a:lstStyle/>
          <a:p>
            <a:pPr algn="ctr"/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772400" cy="5407152"/>
          </a:xfrm>
        </p:spPr>
        <p:txBody>
          <a:bodyPr/>
          <a:lstStyle/>
          <a:p>
            <a:r>
              <a:rPr lang="en-US" sz="3200" dirty="0" smtClean="0"/>
              <a:t>How might population control be done? What strategies and methods might curb population growth?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32807"/>
            <a:ext cx="3962400" cy="407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3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Contraception</a:t>
            </a:r>
          </a:p>
          <a:p>
            <a:r>
              <a:rPr lang="en-US" sz="2800" dirty="0"/>
              <a:t>Abstinence</a:t>
            </a:r>
          </a:p>
          <a:p>
            <a:r>
              <a:rPr lang="en-US" sz="2800" dirty="0"/>
              <a:t>Reducing infant mortality </a:t>
            </a:r>
            <a:endParaRPr lang="en-US" sz="2800" dirty="0" smtClean="0"/>
          </a:p>
          <a:p>
            <a:r>
              <a:rPr lang="en-US" sz="2800" dirty="0" smtClean="0"/>
              <a:t>Abortion</a:t>
            </a:r>
            <a:endParaRPr lang="en-US" sz="2800" dirty="0"/>
          </a:p>
          <a:p>
            <a:r>
              <a:rPr lang="en-US" sz="2800" dirty="0"/>
              <a:t>Improving status of women </a:t>
            </a:r>
            <a:endParaRPr lang="en-US" sz="2800" dirty="0" smtClean="0"/>
          </a:p>
          <a:p>
            <a:r>
              <a:rPr lang="en-US" sz="2800" dirty="0" smtClean="0"/>
              <a:t>Emigration</a:t>
            </a:r>
            <a:endParaRPr lang="en-US" sz="2800" dirty="0"/>
          </a:p>
          <a:p>
            <a:r>
              <a:rPr lang="en-US" sz="2800" dirty="0"/>
              <a:t>Immigration reduction</a:t>
            </a:r>
          </a:p>
          <a:p>
            <a:r>
              <a:rPr lang="en-US" sz="2800" dirty="0"/>
              <a:t>Sterilization</a:t>
            </a:r>
          </a:p>
          <a:p>
            <a:r>
              <a:rPr lang="en-US" sz="2800" dirty="0"/>
              <a:t>Legislation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5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Girl Effect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The Girl </a:t>
            </a:r>
            <a:r>
              <a:rPr lang="pt-BR" sz="2800" dirty="0" err="1" smtClean="0"/>
              <a:t>Effect</a:t>
            </a:r>
            <a:r>
              <a:rPr lang="pt-BR" sz="2800" dirty="0" smtClean="0"/>
              <a:t>: </a:t>
            </a:r>
            <a:r>
              <a:rPr lang="pt-BR" sz="2800" dirty="0" err="1" smtClean="0"/>
              <a:t>https</a:t>
            </a:r>
            <a:r>
              <a:rPr lang="pt-BR" sz="2800" dirty="0"/>
              <a:t>://</a:t>
            </a:r>
            <a:r>
              <a:rPr lang="pt-BR" sz="2800" dirty="0" err="1"/>
              <a:t>vimeo.com</a:t>
            </a:r>
            <a:r>
              <a:rPr lang="pt-BR" sz="2800" dirty="0"/>
              <a:t>/24855575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6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Effects on the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Humans require:</a:t>
            </a:r>
          </a:p>
          <a:p>
            <a:pPr lvl="1"/>
            <a:r>
              <a:rPr lang="en-US" sz="2800" dirty="0" smtClean="0"/>
              <a:t>Space to live </a:t>
            </a:r>
          </a:p>
          <a:p>
            <a:pPr lvl="1"/>
            <a:r>
              <a:rPr lang="en-US" sz="2800" dirty="0" smtClean="0"/>
              <a:t>Space to grow food </a:t>
            </a:r>
          </a:p>
          <a:p>
            <a:pPr lvl="1"/>
            <a:r>
              <a:rPr lang="en-US" sz="2800" dirty="0" smtClean="0"/>
              <a:t>Fuel Resources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Leads To:</a:t>
            </a:r>
          </a:p>
          <a:p>
            <a:pPr lvl="1"/>
            <a:r>
              <a:rPr lang="en-US" sz="2800" dirty="0"/>
              <a:t>Overcrowding, Habitat </a:t>
            </a:r>
            <a:r>
              <a:rPr lang="en-US" sz="2800" dirty="0" smtClean="0"/>
              <a:t>Destruction</a:t>
            </a:r>
          </a:p>
          <a:p>
            <a:pPr lvl="1"/>
            <a:r>
              <a:rPr lang="en-US" sz="2800" dirty="0"/>
              <a:t>Deforestation, Overfishing, </a:t>
            </a:r>
            <a:r>
              <a:rPr lang="en-US" sz="2800" dirty="0" smtClean="0"/>
              <a:t>Chemical Use, </a:t>
            </a:r>
            <a:r>
              <a:rPr lang="en-US" sz="2800" dirty="0"/>
              <a:t>etc</a:t>
            </a:r>
            <a:r>
              <a:rPr lang="en-US" sz="2800" dirty="0" smtClean="0"/>
              <a:t>.</a:t>
            </a:r>
          </a:p>
          <a:p>
            <a:pPr marL="36576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9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2723</TotalTime>
  <Words>330</Words>
  <Application>Microsoft Macintosh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ES Unit 6                                        1/15/16 Lesson 4</vt:lpstr>
      <vt:lpstr>Population Control Strategies</vt:lpstr>
      <vt:lpstr>Agenda</vt:lpstr>
      <vt:lpstr>Measuring Growth</vt:lpstr>
      <vt:lpstr>PowerPoint Presentation</vt:lpstr>
      <vt:lpstr>Stop and Think</vt:lpstr>
      <vt:lpstr>Methods</vt:lpstr>
      <vt:lpstr>The Girl Effect</vt:lpstr>
      <vt:lpstr>Effects on the Environment</vt:lpstr>
      <vt:lpstr>Advantages and disadvantages</vt:lpstr>
      <vt:lpstr>Population Control</vt:lpstr>
      <vt:lpstr>China </vt:lpstr>
      <vt:lpstr>China one child policy</vt:lpstr>
      <vt:lpstr>Group Analysis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Catalyst:</dc:title>
  <dc:creator>admin</dc:creator>
  <cp:lastModifiedBy>Kayla McDaniel</cp:lastModifiedBy>
  <cp:revision>61</cp:revision>
  <dcterms:created xsi:type="dcterms:W3CDTF">2013-12-09T00:23:40Z</dcterms:created>
  <dcterms:modified xsi:type="dcterms:W3CDTF">2016-01-15T15:10:44Z</dcterms:modified>
</cp:coreProperties>
</file>