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5" r:id="rId9"/>
    <p:sldId id="262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BE29-413D-1A48-91CF-03B647445617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6CBE-8BBA-BE46-BA25-F877BB69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4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BE29-413D-1A48-91CF-03B647445617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6CBE-8BBA-BE46-BA25-F877BB69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1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BE29-413D-1A48-91CF-03B647445617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6CBE-8BBA-BE46-BA25-F877BB69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2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BE29-413D-1A48-91CF-03B647445617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6CBE-8BBA-BE46-BA25-F877BB69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BE29-413D-1A48-91CF-03B647445617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6CBE-8BBA-BE46-BA25-F877BB69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2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BE29-413D-1A48-91CF-03B647445617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6CBE-8BBA-BE46-BA25-F877BB69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7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BE29-413D-1A48-91CF-03B647445617}" type="datetimeFigureOut">
              <a:rPr lang="en-US" smtClean="0"/>
              <a:t>1/13/16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6CBE-8BBA-BE46-BA25-F877BB69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3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BE29-413D-1A48-91CF-03B647445617}" type="datetimeFigureOut">
              <a:rPr lang="en-US" smtClean="0"/>
              <a:t>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6CBE-8BBA-BE46-BA25-F877BB69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9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BE29-413D-1A48-91CF-03B647445617}" type="datetimeFigureOut">
              <a:rPr lang="en-US" smtClean="0"/>
              <a:t>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6CBE-8BBA-BE46-BA25-F877BB69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8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BE29-413D-1A48-91CF-03B647445617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6CBE-8BBA-BE46-BA25-F877BB69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4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BE29-413D-1A48-91CF-03B647445617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6CBE-8BBA-BE46-BA25-F877BB69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6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7BE29-413D-1A48-91CF-03B647445617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E6CBE-8BBA-BE46-BA25-F877BB69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0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0285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dirty="0" smtClean="0"/>
              <a:t>SWBAT examine how human lifespan has changed over year by constructing survivorship curves</a:t>
            </a:r>
            <a:r>
              <a:rPr lang="en-US" sz="3200" dirty="0" smtClean="0"/>
              <a:t>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Do Now:  </a:t>
            </a:r>
            <a:r>
              <a:rPr lang="en-US" sz="3200" dirty="0" smtClean="0"/>
              <a:t>What kind of growth would the following population pyramid have? Why?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449" y="168745"/>
            <a:ext cx="7086600" cy="196168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ES Unit 6                                            </a:t>
            </a:r>
            <a:r>
              <a:rPr lang="en-US" sz="2800" dirty="0" smtClean="0"/>
              <a:t>1/</a:t>
            </a:r>
            <a:r>
              <a:rPr lang="en-US" sz="2800" dirty="0" smtClean="0"/>
              <a:t>14</a:t>
            </a:r>
            <a:r>
              <a:rPr lang="en-US" sz="2800" dirty="0" smtClean="0"/>
              <a:t>/16</a:t>
            </a:r>
            <a:endParaRPr lang="en-US" sz="2800" dirty="0" smtClean="0"/>
          </a:p>
          <a:p>
            <a:pPr algn="l"/>
            <a:r>
              <a:rPr lang="en-US" sz="2800" dirty="0" smtClean="0"/>
              <a:t>Lesson </a:t>
            </a:r>
            <a:r>
              <a:rPr lang="en-US" sz="2800" dirty="0" smtClean="0"/>
              <a:t>3                             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734" y="3983757"/>
            <a:ext cx="4861481" cy="2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27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#1: Calculate # of deaths and survivorship for females pre-1950</a:t>
            </a:r>
          </a:p>
          <a:p>
            <a:r>
              <a:rPr lang="en-US" dirty="0" smtClean="0"/>
              <a:t>Person #2: </a:t>
            </a:r>
            <a:r>
              <a:rPr lang="en-US" dirty="0"/>
              <a:t>Calculate # of deaths and survivorship for </a:t>
            </a:r>
            <a:r>
              <a:rPr lang="en-US" dirty="0" smtClean="0"/>
              <a:t>males post-1950</a:t>
            </a:r>
          </a:p>
          <a:p>
            <a:r>
              <a:rPr lang="en-US" dirty="0" smtClean="0"/>
              <a:t>Person #3: </a:t>
            </a:r>
            <a:r>
              <a:rPr lang="en-US" dirty="0"/>
              <a:t>Calculate # of deaths and survivorship for </a:t>
            </a:r>
            <a:r>
              <a:rPr lang="en-US" dirty="0" smtClean="0"/>
              <a:t>females </a:t>
            </a:r>
            <a:r>
              <a:rPr lang="en-US" dirty="0"/>
              <a:t>post-</a:t>
            </a:r>
            <a:r>
              <a:rPr lang="en-US" dirty="0" smtClean="0"/>
              <a:t>1950</a:t>
            </a:r>
          </a:p>
          <a:p>
            <a:r>
              <a:rPr lang="en-US" dirty="0" smtClean="0"/>
              <a:t>Share your data with your group members!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12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Leatherback turtles lay anywhere from 50 to 200 eggs. Only about 2 of these will survive to adulthood. Out of the ones that survive, they can live until 100 years old. Which type of survivorship curve do leatherback turtles exhibit?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21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the survivorship curves and the analysis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291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the most surprising/interesting information from the population </a:t>
            </a:r>
            <a:r>
              <a:rPr lang="en-US" dirty="0" err="1" smtClean="0"/>
              <a:t>webquest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08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Mini-lecture</a:t>
            </a:r>
          </a:p>
          <a:p>
            <a:r>
              <a:rPr lang="en-US" dirty="0" smtClean="0"/>
              <a:t>Construct survivorship curves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82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Demography: </a:t>
            </a:r>
            <a:r>
              <a:rPr lang="en-US" dirty="0" smtClean="0"/>
              <a:t>the composition of a particular human population</a:t>
            </a:r>
          </a:p>
          <a:p>
            <a:r>
              <a:rPr lang="en-US" u="sng" dirty="0" smtClean="0"/>
              <a:t>Mortality:</a:t>
            </a:r>
            <a:r>
              <a:rPr lang="en-US" dirty="0" smtClean="0"/>
              <a:t> Rate of death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3478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Survivorship Curves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999517" cy="2000643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Type 1 (Late Loss survivorship curve</a:t>
            </a:r>
            <a:r>
              <a:rPr lang="en-US" dirty="0" smtClean="0"/>
              <a:t>): Mortality rate is low in infants and increases rapidly in old age</a:t>
            </a:r>
          </a:p>
          <a:p>
            <a:r>
              <a:rPr lang="en-US" dirty="0" smtClean="0"/>
              <a:t>Ex: Humans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483" y="3082002"/>
            <a:ext cx="4706317" cy="377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69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Survivorship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Type 2 (Constant loss survivorship curve): </a:t>
            </a:r>
            <a:r>
              <a:rPr lang="en-US" dirty="0" smtClean="0"/>
              <a:t>Mortality is relatively constant through all life stages.</a:t>
            </a:r>
          </a:p>
          <a:p>
            <a:r>
              <a:rPr lang="en-US" dirty="0" smtClean="0"/>
              <a:t>Ex: Squirrels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483" y="3082002"/>
            <a:ext cx="4706317" cy="377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898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Survivorship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Type III Early Loss Survivorship Curve: </a:t>
            </a:r>
            <a:r>
              <a:rPr lang="en-US" dirty="0" smtClean="0"/>
              <a:t>Mortality is very high during early life stages, followed by low death rate for few individuals who reach adulthood.</a:t>
            </a:r>
          </a:p>
          <a:p>
            <a:pPr lvl="1"/>
            <a:r>
              <a:rPr lang="en-US" dirty="0" smtClean="0"/>
              <a:t>Ex: trees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143" y="3583182"/>
            <a:ext cx="4081657" cy="327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22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ake a guess!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survivorship curve of humans prior to 1950?</a:t>
            </a:r>
          </a:p>
          <a:p>
            <a:r>
              <a:rPr lang="en-US" dirty="0" smtClean="0"/>
              <a:t>What is the survivorship curve of humans after 1950?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77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5-02-04 at 8.08.42 a.m.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9" y="59915"/>
            <a:ext cx="6977489" cy="653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060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280</Words>
  <Application>Microsoft Macintosh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SWBAT examine how human lifespan has changed over year by constructing survivorship curves. Do Now:  What kind of growth would the following population pyramid have? Why?</vt:lpstr>
      <vt:lpstr>Turn and Talk</vt:lpstr>
      <vt:lpstr>Agenda</vt:lpstr>
      <vt:lpstr>Vocabulary</vt:lpstr>
      <vt:lpstr>Survivorship Curves</vt:lpstr>
      <vt:lpstr>Survivorship Curves</vt:lpstr>
      <vt:lpstr>Survivorship Curves</vt:lpstr>
      <vt:lpstr>Take a guess!</vt:lpstr>
      <vt:lpstr>PowerPoint Presentation</vt:lpstr>
      <vt:lpstr>Group Work</vt:lpstr>
      <vt:lpstr>Exit Ticket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construct survivorship curves.</dc:title>
  <dc:creator>Kayla McDaniel</dc:creator>
  <cp:lastModifiedBy>Kayla McDaniel</cp:lastModifiedBy>
  <cp:revision>15</cp:revision>
  <dcterms:created xsi:type="dcterms:W3CDTF">2015-02-04T03:07:21Z</dcterms:created>
  <dcterms:modified xsi:type="dcterms:W3CDTF">2016-01-14T18:29:53Z</dcterms:modified>
</cp:coreProperties>
</file>