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20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3DD37-014E-0245-A07C-B9EEBFE6A996}" type="datetimeFigureOut">
              <a:rPr lang="en-US" smtClean="0"/>
              <a:t>1/13/16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8BA91-468D-434B-9331-1EAB7A4B3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8BA91-468D-434B-9331-1EAB7A4B39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92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8BA91-468D-434B-9331-1EAB7A4B39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75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D3F-54FC-4845-BAC4-93508C573FB0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62AB-923C-184A-91DB-956E3C22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62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D3F-54FC-4845-BAC4-93508C573FB0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62AB-923C-184A-91DB-956E3C22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5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D3F-54FC-4845-BAC4-93508C573FB0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62AB-923C-184A-91DB-956E3C22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D3F-54FC-4845-BAC4-93508C573FB0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62AB-923C-184A-91DB-956E3C22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4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D3F-54FC-4845-BAC4-93508C573FB0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62AB-923C-184A-91DB-956E3C22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9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D3F-54FC-4845-BAC4-93508C573FB0}" type="datetimeFigureOut">
              <a:rPr lang="en-US" smtClean="0"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62AB-923C-184A-91DB-956E3C22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01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D3F-54FC-4845-BAC4-93508C573FB0}" type="datetimeFigureOut">
              <a:rPr lang="en-US" smtClean="0"/>
              <a:t>1/13/16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62AB-923C-184A-91DB-956E3C22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8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D3F-54FC-4845-BAC4-93508C573FB0}" type="datetimeFigureOut">
              <a:rPr lang="en-US" smtClean="0"/>
              <a:t>1/13/16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62AB-923C-184A-91DB-956E3C22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02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D3F-54FC-4845-BAC4-93508C573FB0}" type="datetimeFigureOut">
              <a:rPr lang="en-US" smtClean="0"/>
              <a:t>1/13/16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62AB-923C-184A-91DB-956E3C22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2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D3F-54FC-4845-BAC4-93508C573FB0}" type="datetimeFigureOut">
              <a:rPr lang="en-US" smtClean="0"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62AB-923C-184A-91DB-956E3C22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31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6DD3F-54FC-4845-BAC4-93508C573FB0}" type="datetimeFigureOut">
              <a:rPr lang="en-US" smtClean="0"/>
              <a:t>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62AB-923C-184A-91DB-956E3C22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749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6DD3F-54FC-4845-BAC4-93508C573FB0}" type="datetimeFigureOut">
              <a:rPr lang="en-US" smtClean="0"/>
              <a:t>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62AB-923C-184A-91DB-956E3C2280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49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13131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Aim: </a:t>
            </a:r>
            <a:r>
              <a:rPr lang="en-US" dirty="0"/>
              <a:t>What can population pyramids tell us about the rate of growth in a country?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 Now:</a:t>
            </a:r>
            <a:br>
              <a:rPr lang="en-US" dirty="0" smtClean="0"/>
            </a:br>
            <a:r>
              <a:rPr lang="en-US" dirty="0" smtClean="0"/>
              <a:t>Why is total fertility rate usually higher in developing countries rather than developed </a:t>
            </a:r>
            <a:r>
              <a:rPr lang="en-US" dirty="0" smtClean="0"/>
              <a:t>countries?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6236" y="0"/>
            <a:ext cx="7219576" cy="2015565"/>
          </a:xfrm>
        </p:spPr>
        <p:txBody>
          <a:bodyPr/>
          <a:lstStyle/>
          <a:p>
            <a:pPr algn="l"/>
            <a:r>
              <a:rPr lang="en-US" dirty="0" smtClean="0"/>
              <a:t>APES Unit 7                                     1/13/</a:t>
            </a:r>
            <a:r>
              <a:rPr lang="en-US" dirty="0" smtClean="0"/>
              <a:t>16</a:t>
            </a:r>
          </a:p>
          <a:p>
            <a:pPr algn="l"/>
            <a:r>
              <a:rPr lang="en-US" dirty="0" smtClean="0"/>
              <a:t>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507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96862"/>
            <a:ext cx="8229600" cy="1143000"/>
          </a:xfrm>
        </p:spPr>
        <p:txBody>
          <a:bodyPr/>
          <a:lstStyle/>
          <a:p>
            <a:r>
              <a:rPr lang="en-US" dirty="0" smtClean="0"/>
              <a:t>Population Pyramids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71" y="673847"/>
            <a:ext cx="8229600" cy="4525963"/>
          </a:xfrm>
        </p:spPr>
        <p:txBody>
          <a:bodyPr/>
          <a:lstStyle/>
          <a:p>
            <a:r>
              <a:rPr lang="en-US" dirty="0" smtClean="0"/>
              <a:t>Used to study the number and ages of people in a population</a:t>
            </a:r>
          </a:p>
          <a:p>
            <a:r>
              <a:rPr lang="en-US" dirty="0" smtClean="0"/>
              <a:t>Three sections:</a:t>
            </a:r>
          </a:p>
          <a:p>
            <a:pPr lvl="1"/>
            <a:r>
              <a:rPr lang="en-US" dirty="0" smtClean="0"/>
              <a:t>Pre-reproductive (age 0-14)</a:t>
            </a:r>
          </a:p>
          <a:p>
            <a:pPr lvl="1"/>
            <a:r>
              <a:rPr lang="en-US" dirty="0" smtClean="0"/>
              <a:t>Reproductive (15-44)</a:t>
            </a:r>
          </a:p>
          <a:p>
            <a:pPr lvl="1"/>
            <a:r>
              <a:rPr lang="en-US" dirty="0" smtClean="0"/>
              <a:t>Post-reproductive (45 and older)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2508" y="4296669"/>
            <a:ext cx="3716551" cy="238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311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rcRect t="64" b="64"/>
          <a:stretch>
            <a:fillRect/>
          </a:stretch>
        </p:blipFill>
        <p:spPr>
          <a:xfrm>
            <a:off x="295835" y="1752600"/>
            <a:ext cx="8229600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47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117" y="1792941"/>
            <a:ext cx="8871293" cy="410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51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Analysis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119" y="1530582"/>
            <a:ext cx="6947646" cy="5208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545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home binders!</a:t>
            </a:r>
          </a:p>
          <a:p>
            <a:r>
              <a:rPr lang="en-US" dirty="0" smtClean="0"/>
              <a:t>Finish </a:t>
            </a:r>
            <a:r>
              <a:rPr lang="en-US" dirty="0" err="1" smtClean="0"/>
              <a:t>Webquest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57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78</Words>
  <Application>Microsoft Macintosh PowerPoint</Application>
  <PresentationFormat>On-screen Show (4:3)</PresentationFormat>
  <Paragraphs>16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Aim: What can population pyramids tell us about the rate of growth in a country?  Do Now: Why is total fertility rate usually higher in developing countries rather than developed countries?</vt:lpstr>
      <vt:lpstr>Population Pyramids</vt:lpstr>
      <vt:lpstr>PowerPoint Presentation</vt:lpstr>
      <vt:lpstr>PowerPoint Presentation</vt:lpstr>
      <vt:lpstr>Group Analysis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What can population pyramids tell us about the rate of growth in a country? Do Now:</dc:title>
  <dc:creator>Kayla McDaniel</dc:creator>
  <cp:lastModifiedBy>Kayla McDaniel</cp:lastModifiedBy>
  <cp:revision>14</cp:revision>
  <dcterms:created xsi:type="dcterms:W3CDTF">2015-01-22T18:07:16Z</dcterms:created>
  <dcterms:modified xsi:type="dcterms:W3CDTF">2016-01-13T16:02:04Z</dcterms:modified>
</cp:coreProperties>
</file>