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0" r:id="rId3"/>
    <p:sldId id="257" r:id="rId4"/>
    <p:sldId id="262" r:id="rId5"/>
    <p:sldId id="259" r:id="rId6"/>
    <p:sldId id="263" r:id="rId7"/>
    <p:sldId id="261" r:id="rId8"/>
    <p:sldId id="264" r:id="rId9"/>
    <p:sldId id="268" r:id="rId10"/>
    <p:sldId id="266" r:id="rId11"/>
    <p:sldId id="269" r:id="rId12"/>
    <p:sldId id="271" r:id="rId13"/>
    <p:sldId id="273" r:id="rId14"/>
    <p:sldId id="267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4A6734C-E115-4BC5-9FB0-F9BF6FABFDA0}" type="datetimeFigureOut">
              <a:rPr lang="en-US" smtClean="0"/>
              <a:t>1/11/16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graphy.hunter.cuny.edu/~tbw/ncc/Notes/Chapter6.pop/chapter.6.factors%20affecting.human.pop.size.outline.html" TargetMode="Externa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24onlineknowledge.blogspot.com/2011/05/top-10-countries-with-highest.html" TargetMode="Externa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971176"/>
            <a:ext cx="7532146" cy="6112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6                               </a:t>
            </a:r>
            <a:r>
              <a:rPr lang="en-US" dirty="0" smtClean="0"/>
              <a:t>1/</a:t>
            </a:r>
            <a:r>
              <a:rPr lang="en-US" dirty="0" smtClean="0"/>
              <a:t>12</a:t>
            </a:r>
            <a:r>
              <a:rPr lang="en-US" dirty="0" smtClean="0"/>
              <a:t>/16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59" y="1718235"/>
            <a:ext cx="7263205" cy="531905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7000" dirty="0" smtClean="0"/>
              <a:t>SWBAT identify explanations for exponential human population growth.</a:t>
            </a:r>
          </a:p>
          <a:p>
            <a:pPr algn="ctr"/>
            <a:endParaRPr lang="en-US" sz="7000" dirty="0" smtClean="0"/>
          </a:p>
          <a:p>
            <a:pPr algn="ctr"/>
            <a:r>
              <a:rPr lang="en-US" sz="7000" dirty="0" smtClean="0"/>
              <a:t>Do Now: </a:t>
            </a:r>
          </a:p>
          <a:p>
            <a:pPr algn="ctr"/>
            <a:r>
              <a:rPr lang="en-US" sz="7000" dirty="0"/>
              <a:t>How do you think a growing human population will impact the environment?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539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Total Fertility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average number of children expected to be born to a woman throughout her child-bearing years.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845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Total Fertility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irc_mi" descr="http://www.geography.hunter.cuny.edu/%7Etbw/ncc/Notes/Chapter6.pop/Chapter6.pop/world.TFRs.200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03" y="2109326"/>
            <a:ext cx="7814648" cy="4139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07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of contraceptives</a:t>
            </a:r>
          </a:p>
          <a:p>
            <a:r>
              <a:rPr lang="en-US" dirty="0" smtClean="0"/>
              <a:t>Demand for children in the labor force</a:t>
            </a:r>
          </a:p>
          <a:p>
            <a:r>
              <a:rPr lang="en-US" dirty="0" smtClean="0"/>
              <a:t>Education level for women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200" dirty="0"/>
              <a:t>The population’s religious beliefs, culture and traditions</a:t>
            </a:r>
          </a:p>
          <a:p>
            <a:r>
              <a:rPr lang="en-US" dirty="0" smtClean="0"/>
              <a:t>Existence of public and or private retirement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884" y="4941169"/>
            <a:ext cx="3581804" cy="17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Population Growth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611795"/>
            <a:ext cx="6291225" cy="47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Who, if anyone, is at fault for exponential human population growth?</a:t>
            </a:r>
          </a:p>
          <a:p>
            <a:r>
              <a:rPr lang="en-US" sz="4000" dirty="0" smtClean="0"/>
              <a:t>What do you think are some methods we could use to slow human population growth?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638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Population </a:t>
            </a:r>
            <a:r>
              <a:rPr lang="en-US" dirty="0" err="1" smtClean="0"/>
              <a:t>Webquest</a:t>
            </a:r>
            <a:r>
              <a:rPr lang="en-US" dirty="0" smtClean="0"/>
              <a:t> (Due Thurs.)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6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Unit 6: More Humans, More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~ 2 weeks</a:t>
            </a:r>
          </a:p>
          <a:p>
            <a:r>
              <a:rPr lang="en-US" dirty="0"/>
              <a:t>Can human population grow indefinitely</a:t>
            </a:r>
            <a:r>
              <a:rPr lang="en-US" dirty="0" smtClean="0"/>
              <a:t>?</a:t>
            </a:r>
            <a:r>
              <a:rPr lang="en-US" dirty="0"/>
              <a:t> </a:t>
            </a:r>
          </a:p>
          <a:p>
            <a:r>
              <a:rPr lang="en-US" dirty="0"/>
              <a:t>Will the economy be the death of the environment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How do we limit ourselves in a world of limitless consumption?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44" y="5069748"/>
            <a:ext cx="2507056" cy="167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98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Make up </a:t>
            </a:r>
            <a:r>
              <a:rPr lang="en-US" sz="4400" dirty="0" smtClean="0"/>
              <a:t>midterm </a:t>
            </a:r>
            <a:r>
              <a:rPr lang="en-US" sz="4400" dirty="0" smtClean="0"/>
              <a:t>exam today at lunch</a:t>
            </a:r>
            <a:r>
              <a:rPr lang="en-US" sz="4400" dirty="0" smtClean="0"/>
              <a:t>!</a:t>
            </a:r>
          </a:p>
          <a:p>
            <a:r>
              <a:rPr lang="en-US" sz="4400" dirty="0" smtClean="0"/>
              <a:t>You will need to take home your binders tomorrow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1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country has the highest population?</a:t>
            </a:r>
          </a:p>
          <a:p>
            <a:r>
              <a:rPr lang="en-US" sz="4000" dirty="0" smtClean="0"/>
              <a:t>Second highest?</a:t>
            </a:r>
          </a:p>
          <a:p>
            <a:r>
              <a:rPr lang="en-US" sz="4000" dirty="0" smtClean="0"/>
              <a:t>Third?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69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4.bp.blogspot.com/-afrCm-6Upoc/TdT1C1ofrLI/AAAAAAAAAI8/JLy8TCgvS4U/s1600/0.Top%2B10%2BCountries%2Bwith%2BHighest%2BPopulati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04" y="1447800"/>
            <a:ext cx="6927039" cy="460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42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by highest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Shanghai, China              17.8 million</a:t>
            </a:r>
          </a:p>
          <a:p>
            <a:r>
              <a:rPr lang="en-US" dirty="0" smtClean="0"/>
              <a:t>2. Lagos, Nigeria                14.9 million</a:t>
            </a:r>
          </a:p>
          <a:p>
            <a:r>
              <a:rPr lang="en-US" dirty="0" smtClean="0"/>
              <a:t>3. Istanbul, Turkey              13.6 million</a:t>
            </a:r>
          </a:p>
          <a:p>
            <a:r>
              <a:rPr lang="en-US" dirty="0" smtClean="0"/>
              <a:t>4. Karachi, Pakistan            13.1 million</a:t>
            </a:r>
          </a:p>
          <a:p>
            <a:r>
              <a:rPr lang="en-US" dirty="0" smtClean="0"/>
              <a:t>5. Mumbai, India                 12.5 million</a:t>
            </a:r>
          </a:p>
          <a:p>
            <a:r>
              <a:rPr lang="en-US" dirty="0" smtClean="0"/>
              <a:t>6. Moscow, Russia              11.9 million</a:t>
            </a:r>
          </a:p>
          <a:p>
            <a:r>
              <a:rPr lang="en-US" dirty="0" smtClean="0"/>
              <a:t>……</a:t>
            </a:r>
          </a:p>
          <a:p>
            <a:r>
              <a:rPr lang="en-US" dirty="0" smtClean="0"/>
              <a:t>22. New York, USA              8.3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9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60372"/>
            <a:ext cx="749808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smtClean="0"/>
              <a:t>What factors do you think are causing exponential population growth rate?</a:t>
            </a:r>
            <a:endParaRPr lang="en-US" sz="3600" dirty="0"/>
          </a:p>
        </p:txBody>
      </p:sp>
      <p:pic>
        <p:nvPicPr>
          <p:cNvPr id="5" name="Picture 4" descr="orld population growt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28" y="831872"/>
            <a:ext cx="7022831" cy="3300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19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http://</a:t>
            </a:r>
            <a:r>
              <a:rPr lang="pl-PL" dirty="0" err="1"/>
              <a:t>www.npr.org</a:t>
            </a:r>
            <a:r>
              <a:rPr lang="pl-PL" dirty="0"/>
              <a:t>/2011/10/31/141816460/visualizing-how-a-population-grows-to-7-billion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2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Causes of exponential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Improved medicine</a:t>
            </a:r>
          </a:p>
          <a:p>
            <a:pPr lvl="1"/>
            <a:r>
              <a:rPr lang="en-US" sz="4400" dirty="0" smtClean="0"/>
              <a:t>Life expectancy has increased</a:t>
            </a:r>
            <a:endParaRPr lang="en-US" sz="4400" dirty="0" smtClean="0"/>
          </a:p>
          <a:p>
            <a:pPr lvl="1"/>
            <a:r>
              <a:rPr lang="en-US" sz="4400" dirty="0" smtClean="0"/>
              <a:t>Less infant-mortality</a:t>
            </a:r>
          </a:p>
          <a:p>
            <a:r>
              <a:rPr lang="en-US" sz="4400" dirty="0" smtClean="0"/>
              <a:t>Better technologies to produce food</a:t>
            </a:r>
          </a:p>
          <a:p>
            <a:r>
              <a:rPr lang="en-US" sz="4400" dirty="0" smtClean="0"/>
              <a:t>Better trade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153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1958</TotalTime>
  <Words>303</Words>
  <Application>Microsoft Macintosh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Unit 6                               1/12/16 Lesson 1</vt:lpstr>
      <vt:lpstr>Unit 6: More Humans, More Problems</vt:lpstr>
      <vt:lpstr>Announcements</vt:lpstr>
      <vt:lpstr>Quick Poll</vt:lpstr>
      <vt:lpstr>PowerPoint Presentation</vt:lpstr>
      <vt:lpstr>Cities by highest population</vt:lpstr>
      <vt:lpstr>PowerPoint Presentation</vt:lpstr>
      <vt:lpstr>Video</vt:lpstr>
      <vt:lpstr>Causes of exponential population growth</vt:lpstr>
      <vt:lpstr>Total Fertility Rate</vt:lpstr>
      <vt:lpstr>Total Fertility Rate</vt:lpstr>
      <vt:lpstr>Factors that affect fertility</vt:lpstr>
      <vt:lpstr>Population Growth Reading</vt:lpstr>
      <vt:lpstr>Discussion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                          1/22/14</dc:title>
  <dc:creator>Kayla McDaniel</dc:creator>
  <cp:lastModifiedBy>Kayla McDaniel</cp:lastModifiedBy>
  <cp:revision>26</cp:revision>
  <dcterms:created xsi:type="dcterms:W3CDTF">2014-01-22T23:07:13Z</dcterms:created>
  <dcterms:modified xsi:type="dcterms:W3CDTF">2016-01-12T17:55:43Z</dcterms:modified>
</cp:coreProperties>
</file>