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2" r:id="rId3"/>
    <p:sldId id="271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70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145" autoAdjust="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E115-ECB0-EE49-917B-25A28AED8151}" type="datetimeFigureOut">
              <a:rPr lang="en-US" smtClean="0"/>
              <a:t>12/21/15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86666-2602-5E40-B3D9-DBA505CD9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66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E115-ECB0-EE49-917B-25A28AED8151}" type="datetimeFigureOut">
              <a:rPr lang="en-US" smtClean="0"/>
              <a:t>12/21/15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86666-2602-5E40-B3D9-DBA505CD9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20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E115-ECB0-EE49-917B-25A28AED8151}" type="datetimeFigureOut">
              <a:rPr lang="en-US" smtClean="0"/>
              <a:t>12/21/15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86666-2602-5E40-B3D9-DBA505CD9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3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E115-ECB0-EE49-917B-25A28AED8151}" type="datetimeFigureOut">
              <a:rPr lang="en-US" smtClean="0"/>
              <a:t>12/21/15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86666-2602-5E40-B3D9-DBA505CD9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70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E115-ECB0-EE49-917B-25A28AED8151}" type="datetimeFigureOut">
              <a:rPr lang="en-US" smtClean="0"/>
              <a:t>12/21/15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86666-2602-5E40-B3D9-DBA505CD9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81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E115-ECB0-EE49-917B-25A28AED8151}" type="datetimeFigureOut">
              <a:rPr lang="en-US" smtClean="0"/>
              <a:t>12/21/15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86666-2602-5E40-B3D9-DBA505CD9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626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E115-ECB0-EE49-917B-25A28AED8151}" type="datetimeFigureOut">
              <a:rPr lang="en-US" smtClean="0"/>
              <a:t>12/21/15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86666-2602-5E40-B3D9-DBA505CD9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840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E115-ECB0-EE49-917B-25A28AED8151}" type="datetimeFigureOut">
              <a:rPr lang="en-US" smtClean="0"/>
              <a:t>12/21/15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86666-2602-5E40-B3D9-DBA505CD9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765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E115-ECB0-EE49-917B-25A28AED8151}" type="datetimeFigureOut">
              <a:rPr lang="en-US" smtClean="0"/>
              <a:t>12/21/15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86666-2602-5E40-B3D9-DBA505CD9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899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E115-ECB0-EE49-917B-25A28AED8151}" type="datetimeFigureOut">
              <a:rPr lang="en-US" smtClean="0"/>
              <a:t>12/21/15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86666-2602-5E40-B3D9-DBA505CD9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48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E115-ECB0-EE49-917B-25A28AED8151}" type="datetimeFigureOut">
              <a:rPr lang="en-US" smtClean="0"/>
              <a:t>12/21/15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86666-2602-5E40-B3D9-DBA505CD9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813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1E115-ECB0-EE49-917B-25A28AED8151}" type="datetimeFigureOut">
              <a:rPr lang="en-US" smtClean="0"/>
              <a:t>12/21/15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86666-2602-5E40-B3D9-DBA505CD9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51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pasmsofaccommodation.com/2011/07/tree-rings.html" TargetMode="External"/><Relationship Id="rId3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ubblews.com/news/flag/1231489" TargetMode="External"/><Relationship Id="rId3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es-r.gov/education/comet/broadcastmet/climate/print.htm" TargetMode="External"/><Relationship Id="rId3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2.ljworld.com/photos/galleries/2009/nov/04/potter-lake/" TargetMode="External"/><Relationship Id="rId3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665948"/>
            <a:ext cx="8059057" cy="4780674"/>
          </a:xfrm>
        </p:spPr>
        <p:txBody>
          <a:bodyPr>
            <a:normAutofit fontScale="90000"/>
          </a:bodyPr>
          <a:lstStyle/>
          <a:p>
            <a:r>
              <a:rPr lang="en-US" sz="5300" dirty="0" smtClean="0"/>
              <a:t>SWBAT identify methods used to measure climate change.</a:t>
            </a:r>
            <a:br>
              <a:rPr lang="en-US" sz="5300" dirty="0" smtClean="0"/>
            </a:br>
            <a:r>
              <a:rPr lang="en-US" sz="5300" u="sng" dirty="0" smtClean="0"/>
              <a:t>Do Now:</a:t>
            </a:r>
            <a:r>
              <a:rPr lang="en-US" sz="5300" dirty="0"/>
              <a:t/>
            </a:r>
            <a:br>
              <a:rPr lang="en-US" sz="5300" dirty="0"/>
            </a:br>
            <a:r>
              <a:rPr lang="en-US" sz="5300" dirty="0"/>
              <a:t>Why do you think it’s important to measure climate change?</a:t>
            </a:r>
            <a:r>
              <a:rPr lang="en-US" sz="6600" dirty="0"/>
              <a:t/>
            </a:r>
            <a:br>
              <a:rPr lang="en-US" sz="6600" dirty="0"/>
            </a:b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6143" y="185057"/>
            <a:ext cx="8218713" cy="1752600"/>
          </a:xfrm>
        </p:spPr>
        <p:txBody>
          <a:bodyPr/>
          <a:lstStyle/>
          <a:p>
            <a:pPr algn="l"/>
            <a:r>
              <a:rPr lang="en-US" dirty="0" smtClean="0"/>
              <a:t>ES Unit 5                                                      12/21/15</a:t>
            </a:r>
          </a:p>
          <a:p>
            <a:pPr algn="l"/>
            <a:r>
              <a:rPr lang="en-US" dirty="0" smtClean="0"/>
              <a:t>Lesson 9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892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5946025" cy="5056667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Growth of trees is influenced by the climate</a:t>
            </a:r>
          </a:p>
          <a:p>
            <a:pPr lvl="1"/>
            <a:r>
              <a:rPr lang="en-US" sz="3600" dirty="0" smtClean="0"/>
              <a:t>Temperature and Precipitation</a:t>
            </a:r>
          </a:p>
          <a:p>
            <a:r>
              <a:rPr lang="en-US" sz="3600" dirty="0" smtClean="0"/>
              <a:t>Growth rings show change in climate</a:t>
            </a:r>
          </a:p>
          <a:p>
            <a:pPr lvl="1"/>
            <a:r>
              <a:rPr lang="en-US" sz="3600" dirty="0" smtClean="0"/>
              <a:t>Wide ring: good conditions for growth</a:t>
            </a:r>
          </a:p>
          <a:p>
            <a:pPr lvl="1"/>
            <a:r>
              <a:rPr lang="en-US" sz="3600" dirty="0" smtClean="0"/>
              <a:t>Narrow ring: poor conditions for growth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irc_mi" descr="http://4.bp.blogspot.com/-EhrT5LF4hmo/TiOE5qxKu-I/AAAAAAAAC_0/6-FmyV3Ks5o/s1600/LongleafTreeRings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9189" y="2452121"/>
            <a:ext cx="2733517" cy="21359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3655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Ring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https</a:t>
            </a:r>
            <a:r>
              <a:rPr lang="pt-BR" dirty="0" smtClean="0"/>
              <a:t>://</a:t>
            </a:r>
            <a:r>
              <a:rPr lang="pt-BR" dirty="0" err="1" smtClean="0"/>
              <a:t>vimeo.com</a:t>
            </a:r>
            <a:r>
              <a:rPr lang="pt-BR" dirty="0" smtClean="0"/>
              <a:t>/6872454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719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Coral 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023841" cy="45259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Skeletons composed of calcium carbonate CaCO</a:t>
            </a:r>
            <a:r>
              <a:rPr lang="en-US" sz="4000" baseline="-25000" dirty="0" smtClean="0"/>
              <a:t>3</a:t>
            </a:r>
          </a:p>
          <a:p>
            <a:r>
              <a:rPr lang="en-US" sz="4000" dirty="0" smtClean="0"/>
              <a:t>Carbonate contains isotopes of oxygen</a:t>
            </a:r>
          </a:p>
          <a:p>
            <a:pPr lvl="1"/>
            <a:r>
              <a:rPr lang="en-US" sz="4000" dirty="0" smtClean="0"/>
              <a:t>Determine temperature of the water </a:t>
            </a:r>
            <a:endParaRPr lang="en-US" sz="4000" dirty="0"/>
          </a:p>
        </p:txBody>
      </p:sp>
      <p:pic>
        <p:nvPicPr>
          <p:cNvPr id="4" name="irc_mi" descr="http://www.bubblews.com/assets/images/news/1284505926_1380450876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1041" y="3263614"/>
            <a:ext cx="2662959" cy="19065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458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information can ice cores tell us that is different from tree rings?</a:t>
            </a:r>
          </a:p>
          <a:p>
            <a:r>
              <a:rPr lang="en-US" dirty="0" smtClean="0"/>
              <a:t>How are sediment cores different from coral cores?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065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8158"/>
          </a:xfrm>
        </p:spPr>
        <p:txBody>
          <a:bodyPr>
            <a:normAutofit/>
          </a:bodyPr>
          <a:lstStyle/>
          <a:p>
            <a:r>
              <a:rPr lang="en-US" dirty="0" smtClean="0"/>
              <a:t>Write down one remaining question regarding climate proxies and find the answer through research.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217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 Level Rise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think the government should be encouraging people to move away from coastal cities? Why or why not?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728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Lecture/ Videos</a:t>
            </a:r>
          </a:p>
          <a:p>
            <a:r>
              <a:rPr lang="en-US" dirty="0" smtClean="0"/>
              <a:t>Independent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705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 of Atmosphere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http://www.ux1.eiu.edu/%7Ecfjps/1400/TBL01_0T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635" y="1417638"/>
            <a:ext cx="7013843" cy="5257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1187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/>
              <a:t>Climate Proxies</a:t>
            </a:r>
            <a:r>
              <a:rPr lang="en-US" sz="3600" dirty="0" smtClean="0"/>
              <a:t>: preserved physical characteristics of the past that enable scientists to reconstruct climate conditions.</a:t>
            </a:r>
          </a:p>
          <a:p>
            <a:r>
              <a:rPr lang="en-US" sz="3600" u="sng" dirty="0" smtClean="0"/>
              <a:t>Isotopes:</a:t>
            </a:r>
            <a:r>
              <a:rPr lang="en-US" sz="3600" dirty="0" smtClean="0"/>
              <a:t> Atoms that have the same number of protons but different numbers of neutrons</a:t>
            </a:r>
            <a:endParaRPr lang="en-US" sz="3600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2817" y="5052936"/>
            <a:ext cx="3587788" cy="180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936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484" y="1442511"/>
            <a:ext cx="5419232" cy="4708525"/>
          </a:xfrm>
        </p:spPr>
        <p:txBody>
          <a:bodyPr>
            <a:noAutofit/>
          </a:bodyPr>
          <a:lstStyle/>
          <a:p>
            <a:r>
              <a:rPr lang="en-US" sz="3600" dirty="0" smtClean="0"/>
              <a:t>Used to measure atmospheric gases</a:t>
            </a:r>
          </a:p>
          <a:p>
            <a:pPr lvl="1"/>
            <a:r>
              <a:rPr lang="en-US" sz="3600" dirty="0" smtClean="0"/>
              <a:t>CO</a:t>
            </a:r>
            <a:r>
              <a:rPr lang="en-US" sz="3600" baseline="-25000" dirty="0" smtClean="0"/>
              <a:t>2</a:t>
            </a:r>
          </a:p>
          <a:p>
            <a:pPr lvl="1"/>
            <a:r>
              <a:rPr lang="en-US" sz="3600" dirty="0" smtClean="0"/>
              <a:t>CH</a:t>
            </a:r>
            <a:r>
              <a:rPr lang="en-US" sz="3600" baseline="-25000" dirty="0" smtClean="0"/>
              <a:t>4</a:t>
            </a:r>
          </a:p>
          <a:p>
            <a:r>
              <a:rPr lang="en-US" sz="3600" dirty="0" smtClean="0"/>
              <a:t>Contain bubbles of air from the time of snow.</a:t>
            </a:r>
          </a:p>
          <a:p>
            <a:r>
              <a:rPr lang="en-US" sz="3600" dirty="0" smtClean="0"/>
              <a:t>Found in polar ice caps and mountain glaciers.</a:t>
            </a:r>
            <a:endParaRPr lang="en-US" sz="3600" dirty="0"/>
          </a:p>
        </p:txBody>
      </p:sp>
      <p:pic>
        <p:nvPicPr>
          <p:cNvPr id="4" name="Picture 3" descr="https://encrypted-tbn3.gstatic.com/images?q=tbn:ANd9GcSa3GGXw6DsER1ZKRg3tEUuFw2IRGn4c9qw9FCynHzizzW1hJgO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952" y="1608801"/>
            <a:ext cx="3736460" cy="33044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4419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Core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531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Sediment 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732" y="1600200"/>
            <a:ext cx="8539068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Stored at the bottom of lakes, ponds, and oceans</a:t>
            </a:r>
          </a:p>
          <a:p>
            <a:r>
              <a:rPr lang="en-US" dirty="0" smtClean="0"/>
              <a:t>Contain biological material</a:t>
            </a:r>
          </a:p>
          <a:p>
            <a:pPr lvl="1"/>
            <a:r>
              <a:rPr lang="en-US" sz="3200" dirty="0" smtClean="0"/>
              <a:t>Small fossils</a:t>
            </a:r>
          </a:p>
          <a:p>
            <a:pPr lvl="1"/>
            <a:r>
              <a:rPr lang="en-US" sz="3200" dirty="0" smtClean="0"/>
              <a:t>Pollen from plants</a:t>
            </a:r>
          </a:p>
          <a:p>
            <a:pPr lvl="2"/>
            <a:r>
              <a:rPr lang="en-US" sz="3200" dirty="0" smtClean="0"/>
              <a:t>Types of plants</a:t>
            </a:r>
          </a:p>
          <a:p>
            <a:pPr lvl="2"/>
            <a:r>
              <a:rPr lang="en-US" sz="3200" dirty="0" smtClean="0"/>
              <a:t>Abundance of plant species</a:t>
            </a:r>
          </a:p>
          <a:p>
            <a:pPr lvl="2"/>
            <a:r>
              <a:rPr lang="en-US" sz="3200" dirty="0" smtClean="0"/>
              <a:t>Based on the type of plants, can determine the climate history</a:t>
            </a:r>
          </a:p>
        </p:txBody>
      </p:sp>
      <p:pic>
        <p:nvPicPr>
          <p:cNvPr id="5" name="irc_mi" descr="http://worldonline.media.clients.ellingtoncms.com/img/photos/2009/11/04/potter_lake_sediment03_t460.jpg?926875e5be5f93a8dc1e86b8d949ee54b77d1e0d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000" y="2310991"/>
            <a:ext cx="2581268" cy="17933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5887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Sediment Core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www.sciencelearn.org.nz</a:t>
            </a:r>
            <a:r>
              <a:rPr lang="en-US" dirty="0" smtClean="0"/>
              <a:t>/Contexts/Dating-the-Past/</a:t>
            </a:r>
            <a:r>
              <a:rPr lang="en-US" dirty="0" err="1" smtClean="0"/>
              <a:t>Sci</a:t>
            </a:r>
            <a:r>
              <a:rPr lang="en-US" dirty="0" smtClean="0"/>
              <a:t>-Media/Video/Sediment-core-tour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872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287</Words>
  <Application>Microsoft Macintosh PowerPoint</Application>
  <PresentationFormat>On-screen Show (4:3)</PresentationFormat>
  <Paragraphs>50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SWBAT identify methods used to measure climate change. Do Now: Why do you think it’s important to measure climate change? </vt:lpstr>
      <vt:lpstr>Sea Level Rise</vt:lpstr>
      <vt:lpstr>Agenda:</vt:lpstr>
      <vt:lpstr>Composition of Atmosphere</vt:lpstr>
      <vt:lpstr>Vocab</vt:lpstr>
      <vt:lpstr>Ice Cores</vt:lpstr>
      <vt:lpstr>Ice Core Video</vt:lpstr>
      <vt:lpstr>Sediment Cores</vt:lpstr>
      <vt:lpstr>Sediment Core Video</vt:lpstr>
      <vt:lpstr>Tree Rings</vt:lpstr>
      <vt:lpstr>Tree Ring Video</vt:lpstr>
      <vt:lpstr>Coral Cores</vt:lpstr>
      <vt:lpstr>Let’s Review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identify methods used to study climate change.</dc:title>
  <dc:creator>Kayla McDaniel</dc:creator>
  <cp:lastModifiedBy>Kayla McDaniel</cp:lastModifiedBy>
  <cp:revision>30</cp:revision>
  <dcterms:created xsi:type="dcterms:W3CDTF">2014-01-12T21:21:36Z</dcterms:created>
  <dcterms:modified xsi:type="dcterms:W3CDTF">2015-12-21T15:46:46Z</dcterms:modified>
</cp:coreProperties>
</file>