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00D-B662-9F48-BD50-7AFC579370FA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401A-8359-1340-9D70-CE8814F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80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determine the causes and effects of rising sea level.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What are three different effects of climate change?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825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ES Unit 5                                          12/17/15</a:t>
            </a:r>
          </a:p>
          <a:p>
            <a:pPr algn="l"/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Wrap-up/</a:t>
            </a:r>
            <a:r>
              <a:rPr lang="en-US" dirty="0" err="1" smtClean="0"/>
              <a:t>Hw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Levels Rising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Melting glaciers</a:t>
            </a:r>
            <a:r>
              <a:rPr lang="en-US" dirty="0" smtClean="0">
                <a:sym typeface="Wingdings"/>
              </a:rPr>
              <a:t> More water</a:t>
            </a:r>
          </a:p>
          <a:p>
            <a:pPr lvl="1"/>
            <a:r>
              <a:rPr lang="en-US" dirty="0" smtClean="0">
                <a:sym typeface="Wingdings"/>
              </a:rPr>
              <a:t>Thermal expansion of water</a:t>
            </a:r>
          </a:p>
          <a:p>
            <a:pPr lvl="2"/>
            <a:r>
              <a:rPr lang="en-US" dirty="0" smtClean="0"/>
              <a:t>Warmer water </a:t>
            </a:r>
            <a:r>
              <a:rPr lang="en-US" dirty="0" smtClean="0">
                <a:sym typeface="Wingdings"/>
              </a:rPr>
              <a:t> water molecules move farther apart volume of water in ocean increases</a:t>
            </a:r>
          </a:p>
          <a:p>
            <a:pPr lvl="2"/>
            <a:endParaRPr lang="en-US" dirty="0" smtClean="0">
              <a:sym typeface="Wingdings"/>
            </a:endParaRP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0020"/>
            <a:ext cx="4166141" cy="252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54" y="4732180"/>
            <a:ext cx="3743638" cy="18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soil erosion</a:t>
            </a:r>
          </a:p>
          <a:p>
            <a:r>
              <a:rPr lang="en-US" dirty="0" smtClean="0"/>
              <a:t>Change in salinity</a:t>
            </a:r>
          </a:p>
          <a:p>
            <a:pPr lvl="1"/>
            <a:r>
              <a:rPr lang="en-US" dirty="0" smtClean="0"/>
              <a:t>Loss of species that have a low salinity tolerance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22" y="4568184"/>
            <a:ext cx="2680423" cy="1752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88" y="4568184"/>
            <a:ext cx="2811961" cy="21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private property</a:t>
            </a:r>
          </a:p>
          <a:p>
            <a:r>
              <a:rPr lang="en-US" dirty="0" smtClean="0"/>
              <a:t>Loss of tourism</a:t>
            </a:r>
          </a:p>
          <a:p>
            <a:r>
              <a:rPr lang="en-US" dirty="0" smtClean="0"/>
              <a:t>Loss of commercial fishing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70" y="4289531"/>
            <a:ext cx="3424626" cy="2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cities in the U.S. do you think will be most affected by rising sea level?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Rise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" y="3187344"/>
            <a:ext cx="4133151" cy="3363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18" y="1490969"/>
            <a:ext cx="3678782" cy="2023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018" y="4071044"/>
            <a:ext cx="3817895" cy="20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a  great weekend!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130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SWBAT determine the causes and effects of rising sea level.   Do Now: What are three different effects of climate change?</vt:lpstr>
      <vt:lpstr>Turn and Talk</vt:lpstr>
      <vt:lpstr>Agenda</vt:lpstr>
      <vt:lpstr>Sea Levels Rising </vt:lpstr>
      <vt:lpstr>Environmental Effects</vt:lpstr>
      <vt:lpstr>Economic Effects</vt:lpstr>
      <vt:lpstr>Turn and Talk</vt:lpstr>
      <vt:lpstr>Sea Level Rise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determine the causes and effects of rising sea level.  Do Now:</dc:title>
  <dc:creator>Kayla McDaniel</dc:creator>
  <cp:lastModifiedBy>Kayla McDaniel</cp:lastModifiedBy>
  <cp:revision>21</cp:revision>
  <dcterms:created xsi:type="dcterms:W3CDTF">2015-12-17T22:18:53Z</dcterms:created>
  <dcterms:modified xsi:type="dcterms:W3CDTF">2015-12-18T15:41:54Z</dcterms:modified>
</cp:coreProperties>
</file>