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5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1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1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5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4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9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7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A1D23-5AF6-2045-B5A2-824D36D0D1CE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8211F-3E51-D841-9632-A6E62273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7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224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identify ways in which warming temperatures are affecting the environment.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 Why do you think there are many people who don’t believe in climate change?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4367"/>
            <a:ext cx="7086600" cy="1906058"/>
          </a:xfrm>
        </p:spPr>
        <p:txBody>
          <a:bodyPr/>
          <a:lstStyle/>
          <a:p>
            <a:pPr algn="l"/>
            <a:r>
              <a:rPr lang="en-US" dirty="0" smtClean="0"/>
              <a:t>ES Unit 5                                          </a:t>
            </a:r>
            <a:r>
              <a:rPr lang="en-US" dirty="0" smtClean="0"/>
              <a:t>12/17</a:t>
            </a:r>
            <a:r>
              <a:rPr lang="en-US" dirty="0" smtClean="0"/>
              <a:t>/15</a:t>
            </a:r>
          </a:p>
          <a:p>
            <a:pPr algn="l"/>
            <a:r>
              <a:rPr lang="en-US" dirty="0" smtClean="0"/>
              <a:t>Lesson </a:t>
            </a:r>
            <a:r>
              <a:rPr lang="en-US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6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Geographic Climate Change Video</a:t>
            </a:r>
          </a:p>
          <a:p>
            <a:endParaRPr lang="en-US" dirty="0"/>
          </a:p>
          <a:p>
            <a:r>
              <a:rPr lang="en-US" dirty="0" smtClean="0"/>
              <a:t>http://</a:t>
            </a:r>
            <a:r>
              <a:rPr lang="en-US" dirty="0" err="1" smtClean="0"/>
              <a:t>video.nationalgeographic.com</a:t>
            </a:r>
            <a:r>
              <a:rPr lang="en-US" dirty="0" smtClean="0"/>
              <a:t>/video/environment/global-warming-environment/global-warming-101/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5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Glacier TED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www.ted.com</a:t>
            </a:r>
            <a:r>
              <a:rPr lang="en-US" dirty="0" smtClean="0"/>
              <a:t>/playlists/78/</a:t>
            </a:r>
            <a:r>
              <a:rPr lang="en-US" dirty="0" err="1" smtClean="0"/>
              <a:t>climate_change_oh_it_s_real.html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Typhoon in the </a:t>
            </a:r>
            <a:r>
              <a:rPr lang="en-US" dirty="0" err="1" smtClean="0"/>
              <a:t>Philipines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78" y="1417638"/>
            <a:ext cx="3149600" cy="257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854" y="4384203"/>
            <a:ext cx="3350450" cy="2232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566" y="1417639"/>
            <a:ext cx="2774185" cy="277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4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 natural disaster (hurricane, tornado, tsunami) that has occurred in the past 10 years. Include:</a:t>
            </a:r>
          </a:p>
          <a:p>
            <a:pPr lvl="1"/>
            <a:r>
              <a:rPr lang="en-US" dirty="0" smtClean="0"/>
              <a:t>Where it happened</a:t>
            </a:r>
          </a:p>
          <a:p>
            <a:pPr lvl="1"/>
            <a:r>
              <a:rPr lang="en-US" dirty="0" smtClean="0"/>
              <a:t>How many people died</a:t>
            </a:r>
          </a:p>
          <a:p>
            <a:pPr lvl="1"/>
            <a:r>
              <a:rPr lang="en-US" dirty="0" smtClean="0"/>
              <a:t>How it affected the environment</a:t>
            </a:r>
          </a:p>
          <a:p>
            <a:pPr lvl="1"/>
            <a:r>
              <a:rPr lang="en-US" dirty="0" smtClean="0"/>
              <a:t>How it affected the economy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97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108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SWBAT identify ways in which warming temperatures are affecting the environment.   Do Now: Why do you think there are many people who don’t believe in climate change?</vt:lpstr>
      <vt:lpstr>Video</vt:lpstr>
      <vt:lpstr>Glacier TED Talk</vt:lpstr>
      <vt:lpstr>Typhoon in the Philipines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ways in which warming temperatures are affecting </dc:title>
  <dc:creator>Kayla McDaniel</dc:creator>
  <cp:lastModifiedBy>Kayla McDaniel</cp:lastModifiedBy>
  <cp:revision>17</cp:revision>
  <dcterms:created xsi:type="dcterms:W3CDTF">2013-12-20T09:23:15Z</dcterms:created>
  <dcterms:modified xsi:type="dcterms:W3CDTF">2015-12-17T15:53:32Z</dcterms:modified>
</cp:coreProperties>
</file>