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65" r:id="rId6"/>
    <p:sldId id="259" r:id="rId7"/>
    <p:sldId id="262" r:id="rId8"/>
    <p:sldId id="261" r:id="rId9"/>
    <p:sldId id="260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720-6BA2-4E4A-945B-652862E933C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68FC-97BD-E14B-8E12-7FC27FD56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8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720-6BA2-4E4A-945B-652862E933C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68FC-97BD-E14B-8E12-7FC27FD56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0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720-6BA2-4E4A-945B-652862E933C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68FC-97BD-E14B-8E12-7FC27FD56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720-6BA2-4E4A-945B-652862E933C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68FC-97BD-E14B-8E12-7FC27FD56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96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720-6BA2-4E4A-945B-652862E933C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68FC-97BD-E14B-8E12-7FC27FD56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8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720-6BA2-4E4A-945B-652862E933C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68FC-97BD-E14B-8E12-7FC27FD56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7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720-6BA2-4E4A-945B-652862E933C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68FC-97BD-E14B-8E12-7FC27FD56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8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720-6BA2-4E4A-945B-652862E933C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68FC-97BD-E14B-8E12-7FC27FD56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7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720-6BA2-4E4A-945B-652862E933C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68FC-97BD-E14B-8E12-7FC27FD56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9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720-6BA2-4E4A-945B-652862E933C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68FC-97BD-E14B-8E12-7FC27FD56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3720-6BA2-4E4A-945B-652862E933C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68FC-97BD-E14B-8E12-7FC27FD56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03720-6BA2-4E4A-945B-652862E933C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468FC-97BD-E14B-8E12-7FC27FD56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7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31303"/>
            <a:ext cx="7899276" cy="29320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conduct a lab to simulate ocean acidification.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Now: What is the difference between an independent variable and a dependent variable?</a:t>
            </a:r>
            <a:br>
              <a:rPr lang="en-US" dirty="0" smtClean="0"/>
            </a:br>
            <a:r>
              <a:rPr lang="en-US" dirty="0" smtClean="0"/>
              <a:t>How is the control different from the constant?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821" y="165394"/>
            <a:ext cx="7110633" cy="1752600"/>
          </a:xfrm>
        </p:spPr>
        <p:txBody>
          <a:bodyPr/>
          <a:lstStyle/>
          <a:p>
            <a:pPr algn="l"/>
            <a:r>
              <a:rPr lang="en-US" dirty="0" smtClean="0"/>
              <a:t>ES Unit 5                                          12/15/15</a:t>
            </a:r>
          </a:p>
          <a:p>
            <a:pPr algn="l"/>
            <a:r>
              <a:rPr lang="en-US" dirty="0" smtClean="0"/>
              <a:t>Lesson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85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the answers to the following questions:</a:t>
            </a:r>
          </a:p>
          <a:p>
            <a:pPr lvl="1"/>
            <a:r>
              <a:rPr lang="en-US" dirty="0" smtClean="0"/>
              <a:t>What is the Keystone XL pipeline?</a:t>
            </a:r>
          </a:p>
          <a:p>
            <a:pPr lvl="1"/>
            <a:r>
              <a:rPr lang="en-US" dirty="0" smtClean="0"/>
              <a:t>Why is it controversial?</a:t>
            </a:r>
          </a:p>
          <a:p>
            <a:pPr lvl="1"/>
            <a:r>
              <a:rPr lang="en-US" dirty="0" smtClean="0"/>
              <a:t>What is Obama’s stance on Keystone XL?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15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Turn and talk to partners at your table to share out your homework.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27081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ocean acidification lab</a:t>
            </a:r>
          </a:p>
          <a:p>
            <a:r>
              <a:rPr lang="en-US" dirty="0" smtClean="0"/>
              <a:t>Clean up</a:t>
            </a:r>
          </a:p>
          <a:p>
            <a:r>
              <a:rPr lang="en-US" dirty="0" smtClean="0"/>
              <a:t>Identify sources of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396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Vinegar is acidic!</a:t>
            </a:r>
          </a:p>
          <a:p>
            <a:r>
              <a:rPr lang="en-US" dirty="0" smtClean="0"/>
              <a:t>Be careful and don’t spill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271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out lab notebooks!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86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 closest to the countertop grab two </a:t>
            </a:r>
            <a:r>
              <a:rPr lang="en-US" dirty="0" smtClean="0"/>
              <a:t>cups form me</a:t>
            </a:r>
          </a:p>
          <a:p>
            <a:r>
              <a:rPr lang="en-US" dirty="0" smtClean="0"/>
              <a:t>Person in the aisle grab one roll of pH paper and two pieces of </a:t>
            </a:r>
            <a:r>
              <a:rPr lang="en-US" dirty="0" err="1" smtClean="0"/>
              <a:t>parafilm</a:t>
            </a:r>
            <a:endParaRPr lang="en-US" dirty="0" smtClean="0"/>
          </a:p>
          <a:p>
            <a:r>
              <a:rPr lang="en-US" dirty="0" smtClean="0"/>
              <a:t>Person </a:t>
            </a:r>
            <a:r>
              <a:rPr lang="en-US" dirty="0" smtClean="0"/>
              <a:t>closest to the aisle grab two shells that are similar in shape</a:t>
            </a:r>
          </a:p>
          <a:p>
            <a:r>
              <a:rPr lang="en-US" dirty="0" smtClean="0"/>
              <a:t>When you have your materials, go back to your seat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125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only 4 scales</a:t>
            </a:r>
          </a:p>
          <a:p>
            <a:r>
              <a:rPr lang="en-US" dirty="0" smtClean="0"/>
              <a:t>If you are waiting for a scale you can:</a:t>
            </a:r>
          </a:p>
          <a:p>
            <a:pPr lvl="1"/>
            <a:r>
              <a:rPr lang="en-US" dirty="0" smtClean="0"/>
              <a:t>Label your beakers</a:t>
            </a:r>
          </a:p>
          <a:p>
            <a:pPr lvl="1"/>
            <a:r>
              <a:rPr lang="en-US" dirty="0" smtClean="0"/>
              <a:t>Test the pH of water and vinegar</a:t>
            </a:r>
          </a:p>
        </p:txBody>
      </p:sp>
    </p:spTree>
    <p:extLst>
      <p:ext uri="{BB962C8B-B14F-4D97-AF65-F5344CB8AC3E}">
        <p14:creationId xmlns:p14="http://schemas.microsoft.com/office/powerpoint/2010/main" val="88552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paper towels, pH paper and gloves should be in the trash.</a:t>
            </a:r>
          </a:p>
          <a:p>
            <a:r>
              <a:rPr lang="en-US" dirty="0" smtClean="0"/>
              <a:t>Stack goggles NEATLY in the box</a:t>
            </a:r>
          </a:p>
          <a:p>
            <a:r>
              <a:rPr lang="en-US" dirty="0" smtClean="0"/>
              <a:t>When you are finished cleaning up, go back to your seat.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73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Error: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two sources of human error that may affect the results of your lab?</a:t>
            </a:r>
          </a:p>
          <a:p>
            <a:r>
              <a:rPr lang="en-US" dirty="0" smtClean="0"/>
              <a:t>How could these sources of error affect your results?</a:t>
            </a:r>
          </a:p>
          <a:p>
            <a:r>
              <a:rPr lang="en-US" dirty="0" smtClean="0"/>
              <a:t>How do you think we could improve the experiment in order to avoid these sources of error?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264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255</Words>
  <Application>Microsoft Macintosh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SWBAT conduct a lab to simulate ocean acidification.  Do Now: What is the difference between an independent variable and a dependent variable? How is the control different from the constant? </vt:lpstr>
      <vt:lpstr>Homework Share</vt:lpstr>
      <vt:lpstr>Agenda</vt:lpstr>
      <vt:lpstr>Lab Safety</vt:lpstr>
      <vt:lpstr>Pass out lab notebooks!</vt:lpstr>
      <vt:lpstr>Collecting Materials</vt:lpstr>
      <vt:lpstr>Lab Notes</vt:lpstr>
      <vt:lpstr>Clean up</vt:lpstr>
      <vt:lpstr>Sources of Error: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McDaniel</dc:creator>
  <cp:lastModifiedBy>Kayla McDaniel</cp:lastModifiedBy>
  <cp:revision>43</cp:revision>
  <dcterms:created xsi:type="dcterms:W3CDTF">2015-01-02T18:40:51Z</dcterms:created>
  <dcterms:modified xsi:type="dcterms:W3CDTF">2015-12-16T16:02:12Z</dcterms:modified>
</cp:coreProperties>
</file>