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3EDE-D6E2-6D46-9AFA-39B6F4AF01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BBDF-BD96-2A4A-93D3-93FD73B76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093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design a lab to simulate the effect of ocean acidification on shells.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</a:t>
            </a:r>
            <a:r>
              <a:rPr lang="en-US" dirty="0" smtClean="0"/>
              <a:t>What are the effects of the ocean increasing in acidity?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69" y="189375"/>
            <a:ext cx="7486231" cy="2034890"/>
          </a:xfrm>
        </p:spPr>
        <p:txBody>
          <a:bodyPr/>
          <a:lstStyle/>
          <a:p>
            <a:pPr algn="l"/>
            <a:r>
              <a:rPr lang="en-US" dirty="0" smtClean="0"/>
              <a:t>ES Unit 5                                              </a:t>
            </a:r>
            <a:r>
              <a:rPr lang="en-US" dirty="0" smtClean="0"/>
              <a:t>12/</a:t>
            </a:r>
            <a:r>
              <a:rPr lang="en-US" dirty="0" smtClean="0"/>
              <a:t>15</a:t>
            </a:r>
            <a:r>
              <a:rPr lang="en-US" dirty="0" smtClean="0"/>
              <a:t>/</a:t>
            </a:r>
            <a:r>
              <a:rPr lang="en-US" dirty="0" smtClean="0"/>
              <a:t>15</a:t>
            </a:r>
          </a:p>
          <a:p>
            <a:pPr algn="l"/>
            <a:r>
              <a:rPr lang="en-US" dirty="0" smtClean="0"/>
              <a:t>Lesson </a:t>
            </a:r>
            <a:r>
              <a:rPr lang="en-US" dirty="0" smtClean="0"/>
              <a:t>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8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humans causing an increase in ocean acidification?</a:t>
            </a:r>
          </a:p>
          <a:p>
            <a:r>
              <a:rPr lang="en-US" dirty="0" smtClean="0"/>
              <a:t>How is marine life being affected? (think shells…)</a:t>
            </a:r>
          </a:p>
          <a:p>
            <a:r>
              <a:rPr lang="en-US" dirty="0" smtClean="0"/>
              <a:t>What is the purpose of this experiment? (hint… re-read the objective)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8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and 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Procedure: </a:t>
            </a:r>
            <a:r>
              <a:rPr lang="en-US" dirty="0" smtClean="0"/>
              <a:t>Leave blank space!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b="1" u="sng" dirty="0" smtClean="0"/>
              <a:t>Results: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80892"/>
              </p:ext>
            </p:extLst>
          </p:nvPr>
        </p:nvGraphicFramePr>
        <p:xfrm>
          <a:off x="661767" y="3577697"/>
          <a:ext cx="8025034" cy="298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96"/>
                <a:gridCol w="1128465"/>
                <a:gridCol w="1680355"/>
                <a:gridCol w="1337506"/>
                <a:gridCol w="1337506"/>
                <a:gridCol w="1337506"/>
              </a:tblGrid>
              <a:tr h="1213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Mass of shell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Mass</a:t>
                      </a:r>
                    </a:p>
                    <a:p>
                      <a:pPr algn="ctr"/>
                      <a:r>
                        <a:rPr lang="en-US" dirty="0" smtClean="0"/>
                        <a:t> of shell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 in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change</a:t>
                      </a:r>
                      <a:endParaRPr lang="en-US" dirty="0"/>
                    </a:p>
                  </a:txBody>
                  <a:tcPr/>
                </a:tc>
              </a:tr>
              <a:tr h="887156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156">
                <a:tc>
                  <a:txBody>
                    <a:bodyPr/>
                    <a:lstStyle/>
                    <a:p>
                      <a:r>
                        <a:rPr lang="en-US" dirty="0" smtClean="0"/>
                        <a:t>Vinegar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98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Write a paragraph in your own words that answers the following question: </a:t>
            </a:r>
            <a:r>
              <a:rPr lang="en-US" sz="4400" dirty="0" smtClean="0"/>
              <a:t>How will </a:t>
            </a:r>
            <a:r>
              <a:rPr lang="en-US" sz="4400" dirty="0" smtClean="0"/>
              <a:t>climate change </a:t>
            </a:r>
            <a:r>
              <a:rPr lang="en-US" sz="4400" dirty="0" smtClean="0"/>
              <a:t>affect </a:t>
            </a:r>
            <a:r>
              <a:rPr lang="en-US" sz="4400" dirty="0" smtClean="0"/>
              <a:t>New York City?</a:t>
            </a:r>
          </a:p>
          <a:p>
            <a:r>
              <a:rPr lang="en-US" sz="4400" dirty="0" smtClean="0"/>
              <a:t>List your source!!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83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7" y="2575942"/>
            <a:ext cx="3212155" cy="2217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52" y="1833810"/>
            <a:ext cx="4412148" cy="44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Share out your homework </a:t>
            </a:r>
            <a:r>
              <a:rPr lang="en-US" sz="3600" dirty="0" smtClean="0"/>
              <a:t>about ocean acidification.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567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</a:t>
            </a:r>
            <a:r>
              <a:rPr lang="en-US" sz="3600" dirty="0" smtClean="0"/>
              <a:t>lab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3242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60" y="318539"/>
            <a:ext cx="8229600" cy="1143000"/>
          </a:xfrm>
        </p:spPr>
        <p:txBody>
          <a:bodyPr/>
          <a:lstStyle/>
          <a:p>
            <a:r>
              <a:rPr lang="en-US" dirty="0" smtClean="0"/>
              <a:t>Ocean Acidification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Introduction: </a:t>
            </a:r>
            <a:r>
              <a:rPr lang="en-US" dirty="0" smtClean="0"/>
              <a:t>Leave blank space</a:t>
            </a:r>
          </a:p>
          <a:p>
            <a:r>
              <a:rPr lang="en-US" b="1" u="sng" dirty="0" smtClean="0"/>
              <a:t>Experimental </a:t>
            </a:r>
            <a:r>
              <a:rPr lang="en-US" b="1" u="sng" dirty="0" smtClean="0"/>
              <a:t>Design:</a:t>
            </a:r>
          </a:p>
          <a:p>
            <a:r>
              <a:rPr lang="en-US" dirty="0" smtClean="0"/>
              <a:t>Testable question: How does pH affect the mass of shells?</a:t>
            </a:r>
          </a:p>
          <a:p>
            <a:r>
              <a:rPr lang="en-US" dirty="0" smtClean="0"/>
              <a:t>Independent variable:</a:t>
            </a:r>
          </a:p>
          <a:p>
            <a:r>
              <a:rPr lang="en-US" dirty="0" smtClean="0"/>
              <a:t>Dependent variable:</a:t>
            </a:r>
          </a:p>
          <a:p>
            <a:r>
              <a:rPr lang="en-US" dirty="0" smtClean="0"/>
              <a:t>STOP and call Ms. McDaniel over to check</a:t>
            </a:r>
          </a:p>
          <a:p>
            <a:r>
              <a:rPr lang="en-US" dirty="0" smtClean="0"/>
              <a:t>Hypothesis: (If…. Then….. Because)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78"/>
            <a:ext cx="8229600" cy="1143000"/>
          </a:xfrm>
        </p:spPr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991"/>
            <a:ext cx="8229600" cy="4525963"/>
          </a:xfrm>
        </p:spPr>
        <p:txBody>
          <a:bodyPr/>
          <a:lstStyle/>
          <a:p>
            <a:r>
              <a:rPr lang="en-US" dirty="0" smtClean="0"/>
              <a:t>Constant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something that scientist makes sure is the </a:t>
            </a:r>
            <a:r>
              <a:rPr lang="en-US" b="1" u="sng" dirty="0" smtClean="0">
                <a:solidFill>
                  <a:schemeClr val="tx2"/>
                </a:solidFill>
              </a:rPr>
              <a:t>same</a:t>
            </a:r>
            <a:r>
              <a:rPr lang="en-US" dirty="0" smtClean="0"/>
              <a:t> throughout the experiment</a:t>
            </a:r>
          </a:p>
          <a:p>
            <a:r>
              <a:rPr lang="en-US" dirty="0" smtClean="0"/>
              <a:t>Ex. Watering the plants the same amount of water</a:t>
            </a:r>
          </a:p>
          <a:p>
            <a:r>
              <a:rPr lang="en-US" dirty="0" smtClean="0"/>
              <a:t>Constants:____________</a:t>
            </a:r>
          </a:p>
          <a:p>
            <a:r>
              <a:rPr lang="en-US" dirty="0" smtClean="0"/>
              <a:t>STOP and call Ms. McDaniel over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62" y="4357241"/>
            <a:ext cx="5223209" cy="23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Control:</a:t>
            </a:r>
            <a:r>
              <a:rPr lang="en-US" dirty="0" smtClean="0"/>
              <a:t> The part of the experiment that isn’t affected by the independent variable.</a:t>
            </a:r>
          </a:p>
          <a:p>
            <a:r>
              <a:rPr lang="en-US" dirty="0" smtClean="0"/>
              <a:t>Ex: plant without any fertilizer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91" y="3846025"/>
            <a:ext cx="6373445" cy="28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Control:</a:t>
            </a:r>
          </a:p>
          <a:p>
            <a:pPr lvl="1"/>
            <a:r>
              <a:rPr lang="en-US" sz="3200" dirty="0" smtClean="0"/>
              <a:t>Water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33" y="2931913"/>
            <a:ext cx="7011145" cy="33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Materials:</a:t>
            </a:r>
          </a:p>
          <a:p>
            <a:pPr lvl="1"/>
            <a:r>
              <a:rPr lang="en-US" dirty="0" smtClean="0"/>
              <a:t>Vinegar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2 Beakers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Pipet</a:t>
            </a:r>
          </a:p>
          <a:p>
            <a:pPr lvl="1"/>
            <a:r>
              <a:rPr lang="en-US" dirty="0" smtClean="0"/>
              <a:t>Goggles</a:t>
            </a:r>
          </a:p>
          <a:p>
            <a:pPr lvl="1"/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Tape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259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SWBAT design a lab to simulate the effect of ocean acidification on shells.  Do Now: What are the effects of the ocean increasing in acidity?</vt:lpstr>
      <vt:lpstr>Ocean Acidification</vt:lpstr>
      <vt:lpstr>Homework Share</vt:lpstr>
      <vt:lpstr>Agenda</vt:lpstr>
      <vt:lpstr>Ocean Acidification Lab</vt:lpstr>
      <vt:lpstr>Constants</vt:lpstr>
      <vt:lpstr>Control</vt:lpstr>
      <vt:lpstr>Control</vt:lpstr>
      <vt:lpstr>Materials</vt:lpstr>
      <vt:lpstr>Introduction:</vt:lpstr>
      <vt:lpstr>Procedure and Results: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design a lab to simulate the effect of ocean acidification on shells. Do Now: </dc:title>
  <dc:creator>Kayla McDaniel</dc:creator>
  <cp:lastModifiedBy>Kayla McDaniel</cp:lastModifiedBy>
  <cp:revision>41</cp:revision>
  <dcterms:created xsi:type="dcterms:W3CDTF">2015-01-02T17:14:51Z</dcterms:created>
  <dcterms:modified xsi:type="dcterms:W3CDTF">2015-12-14T23:50:45Z</dcterms:modified>
</cp:coreProperties>
</file>