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0" r:id="rId4"/>
    <p:sldId id="266" r:id="rId5"/>
    <p:sldId id="267" r:id="rId6"/>
    <p:sldId id="262" r:id="rId7"/>
    <p:sldId id="263" r:id="rId8"/>
    <p:sldId id="264" r:id="rId9"/>
    <p:sldId id="269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1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5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8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3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3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1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260D-284B-7740-B06B-0A71777D8459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81E90-9737-7D45-AF8E-5E3CD98F0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228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identify the negative effects of ocean acidification.</a:t>
            </a:r>
            <a:br>
              <a:rPr lang="en-US" dirty="0" smtClean="0"/>
            </a:b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How might an increase in the amount of dead organisms affect the carbon cycle?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might exponential human population growth affect the carbon cycle?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045" y="202816"/>
            <a:ext cx="6930869" cy="1897010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     12/14/15</a:t>
            </a:r>
          </a:p>
          <a:p>
            <a:pPr algn="l"/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7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DonorsChoose</a:t>
            </a:r>
            <a:r>
              <a:rPr lang="en-US" dirty="0" smtClean="0"/>
              <a:t> internship opportunity</a:t>
            </a:r>
          </a:p>
          <a:p>
            <a:pPr lvl="1"/>
            <a:r>
              <a:rPr lang="en-US" dirty="0"/>
              <a:t>Practical work experience </a:t>
            </a:r>
          </a:p>
          <a:p>
            <a:pPr lvl="1"/>
            <a:r>
              <a:rPr lang="en-US" dirty="0"/>
              <a:t>Training in workplace communication and research techniques </a:t>
            </a:r>
          </a:p>
          <a:p>
            <a:pPr lvl="1"/>
            <a:r>
              <a:rPr lang="en-US" dirty="0"/>
              <a:t>Regular meetings with a staff mentor </a:t>
            </a:r>
          </a:p>
          <a:p>
            <a:pPr lvl="1"/>
            <a:r>
              <a:rPr lang="en-US" dirty="0"/>
              <a:t>Professional development sessions with organization </a:t>
            </a:r>
            <a:r>
              <a:rPr lang="en-US" dirty="0" smtClean="0"/>
              <a:t>leadership</a:t>
            </a:r>
          </a:p>
          <a:p>
            <a:r>
              <a:rPr lang="en-US" dirty="0" smtClean="0"/>
              <a:t>Deadline: Jan.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Time commitment: twice per week for a minimum of 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 article about ocean acidification, summarize it in a paragraph in your own words</a:t>
            </a:r>
          </a:p>
          <a:p>
            <a:r>
              <a:rPr lang="en-US" dirty="0" smtClean="0"/>
              <a:t>List the source!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5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Article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Pass Back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1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Paris Climate Accord</a:t>
            </a:r>
          </a:p>
          <a:p>
            <a:r>
              <a:rPr lang="en-US" dirty="0"/>
              <a:t>195 nations reached an agreement</a:t>
            </a:r>
          </a:p>
          <a:p>
            <a:r>
              <a:rPr lang="en-US" dirty="0"/>
              <a:t>Will take effect in 2020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24" y="3610682"/>
            <a:ext cx="3547792" cy="29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2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17638"/>
            <a:ext cx="5140298" cy="509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3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 next to the cause of ocean acidification</a:t>
            </a:r>
          </a:p>
          <a:p>
            <a:r>
              <a:rPr lang="en-US" dirty="0" smtClean="0"/>
              <a:t>Write an E next to the effect of ocean </a:t>
            </a:r>
            <a:r>
              <a:rPr lang="en-US" dirty="0" smtClean="0"/>
              <a:t>acidification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9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Acidification: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7691" y="1157184"/>
            <a:ext cx="8229600" cy="4525963"/>
          </a:xfrm>
        </p:spPr>
        <p:txBody>
          <a:bodyPr/>
          <a:lstStyle/>
          <a:p>
            <a:r>
              <a:rPr lang="en-US" dirty="0" smtClean="0"/>
              <a:t>Atmospheric CO</a:t>
            </a:r>
            <a:r>
              <a:rPr lang="en-US" baseline="-25000" dirty="0" smtClean="0"/>
              <a:t>2</a:t>
            </a:r>
            <a:r>
              <a:rPr lang="en-US" dirty="0" smtClean="0"/>
              <a:t> is dissolving in the ocean</a:t>
            </a:r>
          </a:p>
          <a:p>
            <a:pPr lvl="1"/>
            <a:r>
              <a:rPr lang="en-US" dirty="0" smtClean="0"/>
              <a:t>Creates carbonic acid</a:t>
            </a:r>
          </a:p>
          <a:p>
            <a:pPr lvl="1"/>
            <a:r>
              <a:rPr lang="en-US" dirty="0" smtClean="0"/>
              <a:t>Ocean acidity increases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673" y="3420166"/>
            <a:ext cx="4896181" cy="334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5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Acidification: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www.livescience.com</a:t>
            </a:r>
            <a:r>
              <a:rPr lang="en-US" dirty="0" smtClean="0"/>
              <a:t>/40913-ocean-acidification-the-other-carbon-dioxide-threat-video.html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1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Acidification in the Arctic: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https</a:t>
            </a:r>
            <a:r>
              <a:rPr lang="pt-BR" dirty="0"/>
              <a:t>://</a:t>
            </a:r>
            <a:r>
              <a:rPr lang="pt-BR" dirty="0" err="1"/>
              <a:t>vimeo.com</a:t>
            </a:r>
            <a:r>
              <a:rPr lang="pt-BR" dirty="0"/>
              <a:t>/65512340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0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think ocean acidification could affect the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0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164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SWBAT identify the negative effects of ocean acidification. Do Now: How might an increase in the amount of dead organisms affect the carbon cycle?  How might exponential human population growth affect the carbon cycle? </vt:lpstr>
      <vt:lpstr>Agenda</vt:lpstr>
      <vt:lpstr>Good News!</vt:lpstr>
      <vt:lpstr>pH Scale</vt:lpstr>
      <vt:lpstr>Article Annotation</vt:lpstr>
      <vt:lpstr>Ocean Acidification:</vt:lpstr>
      <vt:lpstr>Ocean Acidification:</vt:lpstr>
      <vt:lpstr>Ocean Acidification in the Arctic:</vt:lpstr>
      <vt:lpstr>Turn and Talk </vt:lpstr>
      <vt:lpstr>Internship Opportunity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16</cp:revision>
  <dcterms:created xsi:type="dcterms:W3CDTF">2014-12-18T03:00:57Z</dcterms:created>
  <dcterms:modified xsi:type="dcterms:W3CDTF">2015-12-14T15:47:08Z</dcterms:modified>
</cp:coreProperties>
</file>