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4" r:id="rId5"/>
    <p:sldId id="258" r:id="rId6"/>
    <p:sldId id="262" r:id="rId7"/>
    <p:sldId id="259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88FC-5C36-B946-93F2-AA637DCE87D3}" type="datetimeFigureOut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2CBB-774F-0742-80EF-ADBBAE440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0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88FC-5C36-B946-93F2-AA637DCE87D3}" type="datetimeFigureOut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2CBB-774F-0742-80EF-ADBBAE440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4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88FC-5C36-B946-93F2-AA637DCE87D3}" type="datetimeFigureOut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2CBB-774F-0742-80EF-ADBBAE440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5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88FC-5C36-B946-93F2-AA637DCE87D3}" type="datetimeFigureOut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2CBB-774F-0742-80EF-ADBBAE440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3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88FC-5C36-B946-93F2-AA637DCE87D3}" type="datetimeFigureOut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2CBB-774F-0742-80EF-ADBBAE440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88FC-5C36-B946-93F2-AA637DCE87D3}" type="datetimeFigureOut">
              <a:rPr lang="en-US" smtClean="0"/>
              <a:t>12/9/15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2CBB-774F-0742-80EF-ADBBAE440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4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88FC-5C36-B946-93F2-AA637DCE87D3}" type="datetimeFigureOut">
              <a:rPr lang="en-US" smtClean="0"/>
              <a:t>12/9/15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2CBB-774F-0742-80EF-ADBBAE440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88FC-5C36-B946-93F2-AA637DCE87D3}" type="datetimeFigureOut">
              <a:rPr lang="en-US" smtClean="0"/>
              <a:t>12/9/15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2CBB-774F-0742-80EF-ADBBAE440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9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88FC-5C36-B946-93F2-AA637DCE87D3}" type="datetimeFigureOut">
              <a:rPr lang="en-US" smtClean="0"/>
              <a:t>12/9/15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2CBB-774F-0742-80EF-ADBBAE440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6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88FC-5C36-B946-93F2-AA637DCE87D3}" type="datetimeFigureOut">
              <a:rPr lang="en-US" smtClean="0"/>
              <a:t>12/9/15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2CBB-774F-0742-80EF-ADBBAE440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3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88FC-5C36-B946-93F2-AA637DCE87D3}" type="datetimeFigureOut">
              <a:rPr lang="en-US" smtClean="0"/>
              <a:t>12/9/15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2CBB-774F-0742-80EF-ADBBAE440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8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988FC-5C36-B946-93F2-AA637DCE87D3}" type="datetimeFigureOut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E2CBB-774F-0742-80EF-ADBBAE440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3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6543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perform an experiment to model the greenhouse effect.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Now: What are all the ways in which carbon can enter the </a:t>
            </a:r>
            <a:r>
              <a:rPr lang="en-US" dirty="0" smtClean="0"/>
              <a:t>lithosphere?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1754" y="0"/>
            <a:ext cx="7349086" cy="2121164"/>
          </a:xfrm>
        </p:spPr>
        <p:txBody>
          <a:bodyPr/>
          <a:lstStyle/>
          <a:p>
            <a:pPr algn="l"/>
            <a:r>
              <a:rPr lang="en-US" dirty="0" smtClean="0"/>
              <a:t>ES Unit 5                                      12/</a:t>
            </a:r>
            <a:r>
              <a:rPr lang="en-US" dirty="0" smtClean="0"/>
              <a:t>10/15</a:t>
            </a:r>
            <a:endParaRPr lang="en-US" dirty="0" smtClean="0"/>
          </a:p>
          <a:p>
            <a:pPr algn="l"/>
            <a:r>
              <a:rPr lang="en-US" dirty="0" smtClean="0"/>
              <a:t>Lesson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4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Greenhouse Gas lab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0522" y="1586897"/>
            <a:ext cx="4596730" cy="459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281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Greenhouse Gas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variable: Presence of CO</a:t>
            </a:r>
            <a:r>
              <a:rPr lang="en-US" baseline="-25000" dirty="0" smtClean="0"/>
              <a:t>2</a:t>
            </a:r>
            <a:r>
              <a:rPr lang="en-US" dirty="0" smtClean="0"/>
              <a:t> gases</a:t>
            </a:r>
          </a:p>
          <a:p>
            <a:r>
              <a:rPr lang="en-US" dirty="0" smtClean="0"/>
              <a:t>Dependent variable: Temperature</a:t>
            </a:r>
          </a:p>
          <a:p>
            <a:r>
              <a:rPr lang="en-US" dirty="0" smtClean="0"/>
              <a:t>Hypothesis: If independent variable __________ then dependent variable_______ because __________.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17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78234"/>
              </p:ext>
            </p:extLst>
          </p:nvPr>
        </p:nvGraphicFramePr>
        <p:xfrm>
          <a:off x="457200" y="1835937"/>
          <a:ext cx="8049914" cy="3350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4957"/>
                <a:gridCol w="4024957"/>
              </a:tblGrid>
              <a:tr h="558432">
                <a:tc>
                  <a:txBody>
                    <a:bodyPr/>
                    <a:lstStyle/>
                    <a:p>
                      <a:r>
                        <a:rPr lang="en-US" dirty="0" smtClean="0"/>
                        <a:t>Time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Temp.</a:t>
                      </a:r>
                      <a:endParaRPr lang="en-US" dirty="0"/>
                    </a:p>
                  </a:txBody>
                  <a:tcPr/>
                </a:tc>
              </a:tr>
              <a:tr h="5584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84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84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84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84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914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Glass beaker temperature reader</a:t>
            </a:r>
          </a:p>
          <a:p>
            <a:r>
              <a:rPr lang="en-US" dirty="0" smtClean="0"/>
              <a:t>Plastic beaker temperature reader</a:t>
            </a:r>
          </a:p>
          <a:p>
            <a:r>
              <a:rPr lang="en-US" dirty="0" smtClean="0"/>
              <a:t>Timer</a:t>
            </a:r>
            <a:endParaRPr lang="en-US" dirty="0"/>
          </a:p>
          <a:p>
            <a:r>
              <a:rPr lang="en-US" dirty="0" smtClean="0"/>
              <a:t>Person who holds the heat lamp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burn yourself</a:t>
            </a:r>
            <a:r>
              <a:rPr lang="en-US" dirty="0" smtClean="0"/>
              <a:t>!</a:t>
            </a:r>
          </a:p>
          <a:p>
            <a:r>
              <a:rPr lang="en-US" dirty="0" smtClean="0"/>
              <a:t>Don’t touch the bulb of the heat lamp!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04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period: place everything </a:t>
            </a:r>
            <a:r>
              <a:rPr lang="en-US" dirty="0" smtClean="0"/>
              <a:t>back </a:t>
            </a:r>
            <a:r>
              <a:rPr lang="en-US" dirty="0" smtClean="0"/>
              <a:t>in the tray and place on the lab </a:t>
            </a:r>
            <a:r>
              <a:rPr lang="en-US" dirty="0" smtClean="0"/>
              <a:t>bench</a:t>
            </a:r>
          </a:p>
          <a:p>
            <a:pPr marL="0" indent="0">
              <a:buNone/>
            </a:pPr>
            <a:r>
              <a:rPr lang="en-US" dirty="0" smtClean="0"/>
              <a:t>Place the beakers back where you found them</a:t>
            </a:r>
          </a:p>
          <a:p>
            <a:pPr marL="0" indent="0">
              <a:buNone/>
            </a:pPr>
            <a:r>
              <a:rPr lang="en-US" dirty="0" smtClean="0"/>
              <a:t>Place the heat lamps back where you found them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period: </a:t>
            </a:r>
          </a:p>
          <a:p>
            <a:pPr lvl="1"/>
            <a:r>
              <a:rPr lang="en-US" dirty="0" smtClean="0"/>
              <a:t>throw soil from the beaker in the trash</a:t>
            </a:r>
          </a:p>
          <a:p>
            <a:pPr lvl="1"/>
            <a:r>
              <a:rPr lang="en-US" dirty="0" smtClean="0"/>
              <a:t>Place candle back in the box</a:t>
            </a:r>
          </a:p>
          <a:p>
            <a:pPr lvl="1"/>
            <a:r>
              <a:rPr lang="en-US" dirty="0" smtClean="0"/>
              <a:t>Rinse out beakers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190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line graph of your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Trends:</a:t>
            </a:r>
          </a:p>
          <a:p>
            <a:pPr lvl="1"/>
            <a:r>
              <a:rPr lang="en-US" dirty="0" smtClean="0"/>
              <a:t>As ___________ increases/decrease, __________ increases/decreases.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1480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analysis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02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172</Words>
  <Application>Microsoft Macintosh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SWBAT perform an experiment to model the greenhouse effect.  Do Now: What are all the ways in which carbon can enter the lithosphere?</vt:lpstr>
      <vt:lpstr>Greenhouse Gas lab</vt:lpstr>
      <vt:lpstr>Greenhouse Gas Lab</vt:lpstr>
      <vt:lpstr>Data Table</vt:lpstr>
      <vt:lpstr>Roles:</vt:lpstr>
      <vt:lpstr>Safety</vt:lpstr>
      <vt:lpstr>Clean up:</vt:lpstr>
      <vt:lpstr>Graph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perform an experiment to model the greenhouse effect. Do Now:</dc:title>
  <dc:creator>Kayla McDaniel</dc:creator>
  <cp:lastModifiedBy>Kayla McDaniel</cp:lastModifiedBy>
  <cp:revision>18</cp:revision>
  <dcterms:created xsi:type="dcterms:W3CDTF">2014-12-16T23:30:59Z</dcterms:created>
  <dcterms:modified xsi:type="dcterms:W3CDTF">2015-12-10T19:03:30Z</dcterms:modified>
</cp:coreProperties>
</file>