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sldIdLst>
    <p:sldId id="256" r:id="rId2"/>
    <p:sldId id="267" r:id="rId3"/>
    <p:sldId id="259" r:id="rId4"/>
    <p:sldId id="260" r:id="rId5"/>
    <p:sldId id="266" r:id="rId6"/>
    <p:sldId id="262" r:id="rId7"/>
    <p:sldId id="263" r:id="rId8"/>
    <p:sldId id="261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AB09-E32A-0747-9008-E9CC0D043560}" type="datetimeFigureOut">
              <a:rPr lang="en-US" smtClean="0"/>
              <a:t>12/9/15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004E73-CBBD-AF4D-8E80-1A19795447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AB09-E32A-0747-9008-E9CC0D043560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4E73-CBBD-AF4D-8E80-1A197954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AB09-E32A-0747-9008-E9CC0D043560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4E73-CBBD-AF4D-8E80-1A197954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AB09-E32A-0747-9008-E9CC0D043560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4E73-CBBD-AF4D-8E80-1A197954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AB09-E32A-0747-9008-E9CC0D043560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4E73-CBBD-AF4D-8E80-1A19795447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AB09-E32A-0747-9008-E9CC0D043560}" type="datetimeFigureOut">
              <a:rPr lang="en-US" smtClean="0"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4E73-CBBD-AF4D-8E80-1A19795447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AB09-E32A-0747-9008-E9CC0D043560}" type="datetimeFigureOut">
              <a:rPr lang="en-US" smtClean="0"/>
              <a:t>12/9/15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4E73-CBBD-AF4D-8E80-1A197954470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AB09-E32A-0747-9008-E9CC0D043560}" type="datetimeFigureOut">
              <a:rPr lang="en-US" smtClean="0"/>
              <a:t>12/9/15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4E73-CBBD-AF4D-8E80-1A197954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AB09-E32A-0747-9008-E9CC0D043560}" type="datetimeFigureOut">
              <a:rPr lang="en-US" smtClean="0"/>
              <a:t>12/9/15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4E73-CBBD-AF4D-8E80-1A197954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AB09-E32A-0747-9008-E9CC0D043560}" type="datetimeFigureOut">
              <a:rPr lang="en-US" smtClean="0"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4E73-CBBD-AF4D-8E80-1A197954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AB09-E32A-0747-9008-E9CC0D043560}" type="datetimeFigureOut">
              <a:rPr lang="en-US" smtClean="0"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4E73-CBBD-AF4D-8E80-1A197954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76AB09-E32A-0747-9008-E9CC0D043560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8004E73-CBBD-AF4D-8E80-1A19795447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4134716"/>
            <a:ext cx="5724862" cy="1851212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SWBAT identify how carbon moves through the environment in the 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>carbon cycle</a:t>
            </a:r>
            <a:b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 Do Now: Explain how a molecule of water would move through the four spheres.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05" y="0"/>
            <a:ext cx="7971594" cy="10072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Unit 5</a:t>
            </a:r>
            <a:r>
              <a:rPr lang="en-US" sz="2800" dirty="0" smtClean="0">
                <a:solidFill>
                  <a:schemeClr val="tx1"/>
                </a:solidFill>
              </a:rPr>
              <a:t>                                                     12/</a:t>
            </a:r>
            <a:r>
              <a:rPr lang="en-US" sz="2800" dirty="0">
                <a:solidFill>
                  <a:schemeClr val="tx1"/>
                </a:solidFill>
              </a:rPr>
              <a:t>9</a:t>
            </a:r>
            <a:r>
              <a:rPr lang="en-US" sz="2800" dirty="0" smtClean="0">
                <a:solidFill>
                  <a:schemeClr val="tx1"/>
                </a:solidFill>
              </a:rPr>
              <a:t>/15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Lesson 2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219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and Talk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Share out your response to the article you read as homework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680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691"/>
            <a:ext cx="8229600" cy="933269"/>
          </a:xfrm>
        </p:spPr>
        <p:txBody>
          <a:bodyPr/>
          <a:lstStyle/>
          <a:p>
            <a:r>
              <a:rPr lang="en-US" dirty="0" smtClean="0"/>
              <a:t>Carbon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6753"/>
            <a:ext cx="5643144" cy="457199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All living things are composed of carbon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It is present in the hydrosphere, lithosphere, atmosphere, and biosphere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6893" y="3557345"/>
            <a:ext cx="3810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526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Carbon moves around among different locations.</a:t>
            </a: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4" name="Picture 3" descr="ew York Cit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876" y="2978046"/>
            <a:ext cx="4796052" cy="35244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7504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181" y="1586753"/>
            <a:ext cx="4947572" cy="494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29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Carbon Cycle: Atmosphere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930" y="1586753"/>
            <a:ext cx="4088735" cy="4571999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Carbon is found in the atmosphere as CO</a:t>
            </a:r>
            <a:r>
              <a:rPr lang="en-US" sz="2800" baseline="-25000" dirty="0" smtClean="0">
                <a:solidFill>
                  <a:srgbClr val="000000"/>
                </a:solidFill>
              </a:rPr>
              <a:t>2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Carbon enters the atmosphere: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f</a:t>
            </a:r>
            <a:r>
              <a:rPr lang="en-US" sz="2800" dirty="0" smtClean="0">
                <a:solidFill>
                  <a:srgbClr val="000000"/>
                </a:solidFill>
              </a:rPr>
              <a:t>rom animals (respiration)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</a:rPr>
              <a:t>From plants (respiration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From emissions from fossil fuels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875" y="2037513"/>
            <a:ext cx="4121239" cy="412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872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Carbon Cycle: The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105" y="1978864"/>
            <a:ext cx="9682164" cy="457199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00"/>
                </a:solidFill>
              </a:rPr>
              <a:t>Carbon leaves the atmosphere through photosynthesis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175" y="3993169"/>
            <a:ext cx="6314367" cy="232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702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Carbon Cycle: Lithosphere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48" y="1838910"/>
            <a:ext cx="8396651" cy="4280889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Animals eat plants that contain carbon.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Carbon enters the lithosphere:</a:t>
            </a:r>
          </a:p>
          <a:p>
            <a:pPr lvl="1"/>
            <a:r>
              <a:rPr lang="en-US" sz="3600" dirty="0" smtClean="0">
                <a:solidFill>
                  <a:srgbClr val="000000"/>
                </a:solidFill>
              </a:rPr>
              <a:t>Waste</a:t>
            </a:r>
          </a:p>
          <a:p>
            <a:pPr lvl="1"/>
            <a:r>
              <a:rPr lang="en-US" sz="3600" dirty="0" smtClean="0">
                <a:solidFill>
                  <a:srgbClr val="000000"/>
                </a:solidFill>
              </a:rPr>
              <a:t>Decomposing plants and animals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In millions of years the carbon becomes fossil fuels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538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Carbon Cycle: Hydrosphere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107692" cy="4571999"/>
          </a:xfrm>
        </p:spPr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Carbon is stored in the ocean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Carbon sink:</a:t>
            </a:r>
          </a:p>
          <a:p>
            <a:pPr lvl="1"/>
            <a:r>
              <a:rPr lang="en-US" sz="3600" dirty="0" smtClean="0">
                <a:solidFill>
                  <a:srgbClr val="000000"/>
                </a:solidFill>
              </a:rPr>
              <a:t>1,000 billion tons of carbon</a:t>
            </a:r>
          </a:p>
          <a:p>
            <a:pPr lvl="1"/>
            <a:r>
              <a:rPr lang="en-US" sz="3600" dirty="0" smtClean="0">
                <a:solidFill>
                  <a:srgbClr val="000000"/>
                </a:solidFill>
              </a:rPr>
              <a:t>60 times the amount in the atmosphere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875" y="2037513"/>
            <a:ext cx="4121239" cy="412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416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446</TotalTime>
  <Words>172</Words>
  <Application>Microsoft Macintosh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SWBAT identify how carbon moves through the environment in the carbon cycle   Do Now: Explain how a molecule of water would move through the four spheres.</vt:lpstr>
      <vt:lpstr>Turn and Talk </vt:lpstr>
      <vt:lpstr>Carbon</vt:lpstr>
      <vt:lpstr>The Carbon Cycle</vt:lpstr>
      <vt:lpstr>The Carbon Cycle</vt:lpstr>
      <vt:lpstr>The Carbon Cycle: Atmosphere</vt:lpstr>
      <vt:lpstr>The Carbon Cycle: The Atmosphere</vt:lpstr>
      <vt:lpstr>The Carbon Cycle: Lithosphere</vt:lpstr>
      <vt:lpstr>The Carbon Cycle: Hydrosphere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identify how carbon moves through the environment in the carbon cycle </dc:title>
  <dc:creator>Kayla McDaniel</dc:creator>
  <cp:lastModifiedBy>Kayla McDaniel</cp:lastModifiedBy>
  <cp:revision>29</cp:revision>
  <dcterms:created xsi:type="dcterms:W3CDTF">2013-12-08T22:13:10Z</dcterms:created>
  <dcterms:modified xsi:type="dcterms:W3CDTF">2015-12-09T15:48:46Z</dcterms:modified>
</cp:coreProperties>
</file>