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1"/>
  </p:notesMasterIdLst>
  <p:sldIdLst>
    <p:sldId id="258" r:id="rId2"/>
    <p:sldId id="259" r:id="rId3"/>
    <p:sldId id="273" r:id="rId4"/>
    <p:sldId id="275" r:id="rId5"/>
    <p:sldId id="265" r:id="rId6"/>
    <p:sldId id="260" r:id="rId7"/>
    <p:sldId id="262" r:id="rId8"/>
    <p:sldId id="274" r:id="rId9"/>
    <p:sldId id="264" r:id="rId10"/>
    <p:sldId id="261" r:id="rId11"/>
    <p:sldId id="271" r:id="rId12"/>
    <p:sldId id="263" r:id="rId13"/>
    <p:sldId id="266" r:id="rId14"/>
    <p:sldId id="267" r:id="rId15"/>
    <p:sldId id="277" r:id="rId16"/>
    <p:sldId id="268" r:id="rId17"/>
    <p:sldId id="269" r:id="rId18"/>
    <p:sldId id="27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1F022-B39D-E741-9BBB-01C3B0F31F29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BC2C2-E29D-D84F-9473-2602EE49F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4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041B654-F261-8B41-A402-1F518F0AC10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ECEFC0-817B-984D-87F7-B7BC09F92E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nesys-project.eu/tag/greenhouse" TargetMode="Externa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underground.com/blog/JeffMasters/the-keeling-curve" TargetMode="External"/><Relationship Id="rId3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Document8!OLE_LINK2" TargetMode="External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structables.com/id/How-to-Make-Elephant-Ears-In-a-Microwave/step9/TAKE-OUT-OF-MICROWAVE/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837297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Unit </a:t>
            </a:r>
            <a:r>
              <a:rPr lang="en-US" sz="3200" dirty="0"/>
              <a:t>5</a:t>
            </a:r>
            <a:r>
              <a:rPr lang="en-US" sz="3200" dirty="0" smtClean="0"/>
              <a:t>                                         12/</a:t>
            </a:r>
            <a:r>
              <a:rPr lang="en-US" sz="3200" dirty="0"/>
              <a:t>8</a:t>
            </a:r>
            <a:r>
              <a:rPr lang="en-US" sz="3200" dirty="0" smtClean="0"/>
              <a:t>/15</a:t>
            </a:r>
            <a:br>
              <a:rPr lang="en-US" sz="3200" dirty="0" smtClean="0"/>
            </a:br>
            <a:r>
              <a:rPr lang="en-US" sz="3200" dirty="0" smtClean="0"/>
              <a:t>Lesson 1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115" y="1890120"/>
            <a:ext cx="7148121" cy="4967880"/>
          </a:xfrm>
        </p:spPr>
        <p:txBody>
          <a:bodyPr>
            <a:normAutofit/>
          </a:bodyPr>
          <a:lstStyle/>
          <a:p>
            <a:pPr marL="68580" lvl="0" indent="0" algn="ctr">
              <a:buNone/>
            </a:pPr>
            <a:r>
              <a:rPr lang="en-US" sz="3600" dirty="0"/>
              <a:t>SWBAT describe how greenhouse gases are causing the greenhouse effect</a:t>
            </a:r>
            <a:r>
              <a:rPr lang="en-US" sz="3600" dirty="0" smtClean="0"/>
              <a:t>.</a:t>
            </a:r>
          </a:p>
          <a:p>
            <a:pPr marL="68580" lvl="0" indent="0" algn="ctr">
              <a:buNone/>
            </a:pPr>
            <a:endParaRPr lang="en-US" sz="3600" dirty="0" smtClean="0"/>
          </a:p>
          <a:p>
            <a:pPr marL="68580" lvl="0" indent="0" algn="ctr">
              <a:buNone/>
            </a:pPr>
            <a:r>
              <a:rPr lang="en-US" sz="3600" dirty="0" smtClean="0"/>
              <a:t>Do Now: list what you know and what you want to know about climate change.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4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2916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41566"/>
            <a:ext cx="6777317" cy="3508977"/>
          </a:xfrm>
        </p:spPr>
        <p:txBody>
          <a:bodyPr/>
          <a:lstStyle/>
          <a:p>
            <a:r>
              <a:rPr lang="en-US" dirty="0" smtClean="0"/>
              <a:t>Video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science.howstuffworks.com</a:t>
            </a:r>
            <a:r>
              <a:rPr lang="en-US" dirty="0"/>
              <a:t>/environmental/203-what-is-the-greenhouse-effect-video.htm</a:t>
            </a:r>
          </a:p>
        </p:txBody>
      </p:sp>
      <p:pic>
        <p:nvPicPr>
          <p:cNvPr id="5" name="irc_mi" descr="http://www.genesys-project.eu/wp-content/uploads/2012/10/Greenhous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9" y="3530635"/>
            <a:ext cx="4841876" cy="303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91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 greenhouse gases come from greenhouses?</a:t>
            </a:r>
          </a:p>
          <a:p>
            <a:r>
              <a:rPr lang="en-US" sz="4800" dirty="0" smtClean="0"/>
              <a:t>Nope!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506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76789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762126"/>
            <a:ext cx="6931809" cy="4070504"/>
          </a:xfrm>
        </p:spPr>
        <p:txBody>
          <a:bodyPr/>
          <a:lstStyle/>
          <a:p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</a:t>
            </a:r>
          </a:p>
          <a:p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</a:p>
          <a:p>
            <a:r>
              <a:rPr lang="en-US" sz="4000" dirty="0" smtClean="0"/>
              <a:t>Methane (CH</a:t>
            </a:r>
            <a:r>
              <a:rPr lang="en-US" sz="4000" baseline="-25000" dirty="0" smtClean="0"/>
              <a:t>4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CFCs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4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59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     (Water vapor)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996" y="1572241"/>
            <a:ext cx="6777317" cy="4280348"/>
          </a:xfrm>
        </p:spPr>
        <p:txBody>
          <a:bodyPr>
            <a:normAutofit fontScale="92500" lnSpcReduction="20000"/>
          </a:bodyPr>
          <a:lstStyle/>
          <a:p>
            <a:r>
              <a:rPr lang="en-US" sz="4700" dirty="0" smtClean="0"/>
              <a:t>Most abundant greenhouse gas</a:t>
            </a:r>
          </a:p>
          <a:p>
            <a:r>
              <a:rPr lang="en-US" sz="4700" dirty="0" smtClean="0"/>
              <a:t>Not due directly to humans</a:t>
            </a:r>
          </a:p>
          <a:p>
            <a:r>
              <a:rPr lang="en-US" sz="4700" dirty="0" smtClean="0"/>
              <a:t>Remains in the atmosphere for a few days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386" y="5130283"/>
            <a:ext cx="2591576" cy="17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8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/>
          <a:lstStyle/>
          <a:p>
            <a:r>
              <a:rPr lang="en-US" dirty="0" smtClean="0"/>
              <a:t>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89191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Comes from:</a:t>
            </a:r>
          </a:p>
          <a:p>
            <a:pPr lvl="1"/>
            <a:r>
              <a:rPr lang="en-US" sz="2600" dirty="0" smtClean="0"/>
              <a:t>Burning fossil fuels (coal, oil, natural gas)</a:t>
            </a:r>
          </a:p>
          <a:p>
            <a:pPr lvl="1"/>
            <a:r>
              <a:rPr lang="en-US" sz="2600" dirty="0" smtClean="0"/>
              <a:t>Deforestation</a:t>
            </a:r>
          </a:p>
          <a:p>
            <a:r>
              <a:rPr lang="en-US" sz="2800" dirty="0" smtClean="0"/>
              <a:t>Stays in the atmosphere the longest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18" y="4277582"/>
            <a:ext cx="3062040" cy="22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9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wunderground.com/education/greenhouse/keelingcurve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26" y="1487936"/>
            <a:ext cx="6603607" cy="4344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80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Methane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99164"/>
            <a:ext cx="6777317" cy="42334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Produced by cattle and rice</a:t>
            </a:r>
          </a:p>
          <a:p>
            <a:r>
              <a:rPr lang="en-US" sz="3200" dirty="0" smtClean="0"/>
              <a:t>Most effective greenhouse gas</a:t>
            </a:r>
            <a:endParaRPr lang="en-US" sz="3200" dirty="0"/>
          </a:p>
        </p:txBody>
      </p:sp>
      <p:pic>
        <p:nvPicPr>
          <p:cNvPr id="4" name="Picture 8" descr="LHste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9948" y="2937963"/>
            <a:ext cx="3686175" cy="2771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4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CFCs (</a:t>
            </a:r>
            <a:r>
              <a:rPr lang="en-US" dirty="0" err="1" smtClean="0"/>
              <a:t>Chloroflourocarbons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50" y="1927670"/>
            <a:ext cx="6777317" cy="3508977"/>
          </a:xfrm>
        </p:spPr>
        <p:txBody>
          <a:bodyPr/>
          <a:lstStyle/>
          <a:p>
            <a:r>
              <a:rPr lang="en-US" sz="3200" dirty="0" smtClean="0"/>
              <a:t>Produced by aerosols</a:t>
            </a:r>
          </a:p>
          <a:p>
            <a:r>
              <a:rPr lang="en-US" sz="3200" dirty="0" smtClean="0"/>
              <a:t>Refrigerator parts</a:t>
            </a:r>
          </a:p>
          <a:p>
            <a:r>
              <a:rPr lang="en-US" sz="3200" dirty="0" smtClean="0"/>
              <a:t>Outlawed but have long half life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24" y="4296083"/>
            <a:ext cx="2032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Essay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+ (glow)</a:t>
            </a:r>
          </a:p>
          <a:p>
            <a:r>
              <a:rPr lang="en-US" dirty="0" smtClean="0"/>
              <a:t>Triangle (grow)</a:t>
            </a:r>
          </a:p>
          <a:p>
            <a:r>
              <a:rPr lang="en-US" dirty="0" smtClean="0"/>
              <a:t>Great job pulling evidence from the article to support your position</a:t>
            </a:r>
          </a:p>
          <a:p>
            <a:r>
              <a:rPr lang="en-US" dirty="0" smtClean="0"/>
              <a:t>Be careful of scientific info:</a:t>
            </a:r>
          </a:p>
          <a:p>
            <a:pPr lvl="1"/>
            <a:r>
              <a:rPr lang="en-US" dirty="0" smtClean="0"/>
              <a:t>Lionfish venom vs. </a:t>
            </a:r>
            <a:r>
              <a:rPr lang="en-US" dirty="0" err="1" smtClean="0"/>
              <a:t>ciguatoxins</a:t>
            </a:r>
            <a:endParaRPr lang="en-US" dirty="0" smtClean="0"/>
          </a:p>
          <a:p>
            <a:r>
              <a:rPr lang="en-US" dirty="0" smtClean="0"/>
              <a:t>More analysis</a:t>
            </a:r>
            <a:r>
              <a:rPr lang="en-US" dirty="0" smtClean="0"/>
              <a:t>!</a:t>
            </a:r>
          </a:p>
          <a:p>
            <a:r>
              <a:rPr lang="en-US" dirty="0" smtClean="0"/>
              <a:t>Write a goal!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964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an increase in the amount of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cause an increase in the temperature?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372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Know                                        Want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7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48" y="317627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Unit 5: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248" y="1503968"/>
            <a:ext cx="7024742" cy="4012061"/>
          </a:xfrm>
        </p:spPr>
        <p:txBody>
          <a:bodyPr>
            <a:normAutofit/>
          </a:bodyPr>
          <a:lstStyle/>
          <a:p>
            <a:r>
              <a:rPr lang="en-US" dirty="0" smtClean="0"/>
              <a:t>~ 4 weeks</a:t>
            </a:r>
          </a:p>
          <a:p>
            <a:pPr lvl="1"/>
            <a:r>
              <a:rPr lang="en-US" dirty="0" smtClean="0"/>
              <a:t>More labs! </a:t>
            </a:r>
          </a:p>
          <a:p>
            <a:r>
              <a:rPr lang="en-US" dirty="0" smtClean="0"/>
              <a:t>Essential Questions:</a:t>
            </a:r>
          </a:p>
          <a:p>
            <a:pPr lvl="1"/>
            <a:r>
              <a:rPr lang="en-US" b="1" dirty="0"/>
              <a:t>Is the greenhouse effect a blessing or a curse? </a:t>
            </a:r>
            <a:endParaRPr lang="en-US" dirty="0"/>
          </a:p>
          <a:p>
            <a:pPr lvl="1"/>
            <a:r>
              <a:rPr lang="en-US" b="1" i="1" dirty="0"/>
              <a:t>Do human civilizations impact earth systems to the same degree that earth systems affect human civilization</a:t>
            </a:r>
            <a:r>
              <a:rPr lang="en-US" b="1" i="1" dirty="0" smtClean="0"/>
              <a:t>?</a:t>
            </a:r>
            <a:endParaRPr lang="en-US" dirty="0"/>
          </a:p>
          <a:p>
            <a:pPr lvl="1"/>
            <a:r>
              <a:rPr lang="en-US" b="1" dirty="0"/>
              <a:t>How is climate change disproportionately affecting people in developing countries?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13" y="5435504"/>
            <a:ext cx="2180325" cy="13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4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Independent Practice</a:t>
            </a:r>
          </a:p>
          <a:p>
            <a:r>
              <a:rPr lang="en-US" dirty="0" smtClean="0"/>
              <a:t>Pass back essays!</a:t>
            </a:r>
          </a:p>
          <a:p>
            <a:r>
              <a:rPr lang="en-US" dirty="0" smtClean="0"/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8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Radiate: emit energy or heat especially in the form of rays or light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465" y="4251301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49789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67" y="1678540"/>
            <a:ext cx="4496883" cy="443984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Energy from the sun can be</a:t>
            </a:r>
          </a:p>
          <a:p>
            <a:pPr lvl="1"/>
            <a:r>
              <a:rPr lang="en-US" sz="3200" dirty="0" smtClean="0"/>
              <a:t>absorbed </a:t>
            </a:r>
            <a:r>
              <a:rPr lang="en-US" sz="3200" dirty="0" smtClean="0"/>
              <a:t>in the </a:t>
            </a:r>
            <a:r>
              <a:rPr lang="en-US" sz="3200" dirty="0" smtClean="0"/>
              <a:t>atmosphere</a:t>
            </a:r>
          </a:p>
          <a:p>
            <a:pPr lvl="1"/>
            <a:r>
              <a:rPr lang="en-US" sz="3200" dirty="0" smtClean="0"/>
              <a:t>reflected </a:t>
            </a:r>
            <a:r>
              <a:rPr lang="en-US" sz="3200" dirty="0"/>
              <a:t>by earth and </a:t>
            </a:r>
            <a:r>
              <a:rPr lang="en-US" sz="3200" dirty="0" smtClean="0"/>
              <a:t>atmosphere</a:t>
            </a:r>
          </a:p>
          <a:p>
            <a:pPr lvl="1"/>
            <a:r>
              <a:rPr lang="en-US" sz="3200" dirty="0" smtClean="0"/>
              <a:t>absorbed by the earth’s surface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46830"/>
              </p:ext>
            </p:extLst>
          </p:nvPr>
        </p:nvGraphicFramePr>
        <p:xfrm>
          <a:off x="4810125" y="2613025"/>
          <a:ext cx="3608388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Document" r:id="rId3" imgW="5651500" imgH="5207000" progId="Word.Document.12">
                  <p:link updateAutomatic="1"/>
                </p:oleObj>
              </mc:Choice>
              <mc:Fallback>
                <p:oleObj name="Document" r:id="rId3" imgW="5651500" imgH="5207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125" y="2613025"/>
                        <a:ext cx="3608388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12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13289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76" y="1606489"/>
            <a:ext cx="7965009" cy="3718123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 smtClean="0"/>
              <a:t>Some energy from the sun is absorbed by the earth.</a:t>
            </a:r>
          </a:p>
          <a:p>
            <a:pPr lvl="1"/>
            <a:r>
              <a:rPr lang="en-US" sz="5400" dirty="0" smtClean="0"/>
              <a:t>The earth radiates some of this energy back into the atmosphere.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rc_mi" descr="http://cdn.instructables.com/F1Q/4VVO/H8TTOEDO/F1Q4VVOH8TTOEDO.LARG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43" y="5052185"/>
            <a:ext cx="2649899" cy="180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9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green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71" y="846863"/>
            <a:ext cx="4801581" cy="518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72646"/>
            <a:ext cx="7024744" cy="1143000"/>
          </a:xfrm>
        </p:spPr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46143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Greenhouse gases trap some of the energy radiated by the earth.</a:t>
            </a:r>
          </a:p>
          <a:p>
            <a:r>
              <a:rPr lang="en-US" sz="4000" dirty="0" smtClean="0"/>
              <a:t>This causes an increase in temperature</a:t>
            </a:r>
            <a:r>
              <a:rPr lang="en-US" sz="4000" dirty="0" smtClean="0">
                <a:sym typeface="Wingdings"/>
              </a:rPr>
              <a:t> global warming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069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3668</TotalTime>
  <Words>370</Words>
  <Application>Microsoft Macintosh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Austin</vt:lpstr>
      <vt:lpstr>Document8!OLE_LINK2</vt:lpstr>
      <vt:lpstr>Unit 5                                         12/8/15 Lesson 1 </vt:lpstr>
      <vt:lpstr>Do Now</vt:lpstr>
      <vt:lpstr>Unit 5: Climate Change</vt:lpstr>
      <vt:lpstr>Agenda</vt:lpstr>
      <vt:lpstr>Vocab</vt:lpstr>
      <vt:lpstr>The Greenhouse Effect</vt:lpstr>
      <vt:lpstr>The Greenhouse Effect</vt:lpstr>
      <vt:lpstr>PowerPoint Presentation</vt:lpstr>
      <vt:lpstr>The Greenhouse Effect</vt:lpstr>
      <vt:lpstr>The Greenhouse Effect</vt:lpstr>
      <vt:lpstr>Check for Understanding</vt:lpstr>
      <vt:lpstr>Greenhouse Gases</vt:lpstr>
      <vt:lpstr>H2O     (Water vapor)</vt:lpstr>
      <vt:lpstr>Carbon Dioxide (CO2)</vt:lpstr>
      <vt:lpstr>PowerPoint Presentation</vt:lpstr>
      <vt:lpstr>Methane (CH4)</vt:lpstr>
      <vt:lpstr>CFCs (Chloroflourocarbons) </vt:lpstr>
      <vt:lpstr>Essay feedback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                      12/16/13</dc:title>
  <dc:creator>Kayla McDaniel</dc:creator>
  <cp:lastModifiedBy>Kayla McDaniel</cp:lastModifiedBy>
  <cp:revision>61</cp:revision>
  <dcterms:created xsi:type="dcterms:W3CDTF">2013-12-16T23:53:08Z</dcterms:created>
  <dcterms:modified xsi:type="dcterms:W3CDTF">2015-12-08T15:50:56Z</dcterms:modified>
</cp:coreProperties>
</file>