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4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1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7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0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6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4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1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19CC-3C04-4249-8069-220B53852547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1932-E4C1-8E43-8E3F-921699D6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3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804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evaluate </a:t>
            </a:r>
            <a:r>
              <a:rPr lang="en-US" dirty="0" smtClean="0"/>
              <a:t>sustainable technology designs.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</a:t>
            </a:r>
            <a:r>
              <a:rPr lang="en-US" dirty="0" smtClean="0"/>
              <a:t>: How can global warming affect the water cycle?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377825"/>
            <a:ext cx="7594600" cy="1752600"/>
          </a:xfrm>
        </p:spPr>
        <p:txBody>
          <a:bodyPr/>
          <a:lstStyle/>
          <a:p>
            <a:pPr algn="l"/>
            <a:r>
              <a:rPr lang="en-US" dirty="0" smtClean="0"/>
              <a:t>ES Unit 5                                                  1/</a:t>
            </a:r>
            <a:r>
              <a:rPr lang="en-US" dirty="0"/>
              <a:t>7</a:t>
            </a:r>
            <a:r>
              <a:rPr lang="en-US" dirty="0" smtClean="0"/>
              <a:t>/16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8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Bamboo Houses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www.ted.com</a:t>
            </a:r>
            <a:r>
              <a:rPr lang="en-US" dirty="0" smtClean="0"/>
              <a:t>/talks/</a:t>
            </a:r>
            <a:r>
              <a:rPr lang="en-US" dirty="0" err="1" smtClean="0"/>
              <a:t>elora_hardy_magical_houses_made_of_bamboo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8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study for your midterm!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5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33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SWBAT evaluate sustainable technology designs.   Do Now: How can global warming affect the water cycle? </vt:lpstr>
      <vt:lpstr>Bamboo Houses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9</cp:revision>
  <dcterms:created xsi:type="dcterms:W3CDTF">2016-01-05T21:07:18Z</dcterms:created>
  <dcterms:modified xsi:type="dcterms:W3CDTF">2016-01-07T13:58:11Z</dcterms:modified>
</cp:coreProperties>
</file>