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8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4DCD-FC4B-7C43-BCE6-31673BF5005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1C00-9C52-FC43-96D1-B330641B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agreements in the Paris Climate Accord.</a:t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List three processes in the water cycle.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is decomposition similar to respiration in the carbon cycle?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215" y="615967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5                                     1/6/16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0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Kyoto Protocol and why was it a failure?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429000"/>
            <a:ext cx="6769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per person by Country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4329"/>
            <a:ext cx="8384889" cy="41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0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err="1" smtClean="0"/>
              <a:t>Hw</a:t>
            </a:r>
            <a:endParaRPr lang="en-US" dirty="0" smtClean="0"/>
          </a:p>
          <a:p>
            <a:r>
              <a:rPr lang="en-US" dirty="0" smtClean="0"/>
              <a:t>Core Cash Opportunity:</a:t>
            </a:r>
          </a:p>
          <a:p>
            <a:pPr lvl="1"/>
            <a:r>
              <a:rPr lang="en-US" dirty="0" smtClean="0"/>
              <a:t>Come up at lunch to help me organize red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6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www.reuters.com</a:t>
            </a:r>
            <a:r>
              <a:rPr lang="en-US" dirty="0" smtClean="0"/>
              <a:t>/article/us-climatechange-summit-idUSKBN0TV04L20151213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Climate Accord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66" b="8766"/>
          <a:stretch>
            <a:fillRect/>
          </a:stretch>
        </p:blipFill>
        <p:spPr>
          <a:xfrm>
            <a:off x="457200" y="1634517"/>
            <a:ext cx="3548204" cy="1951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07377"/>
            <a:ext cx="3122419" cy="194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163451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Climate Accord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aim to limit the increase to </a:t>
            </a:r>
            <a:r>
              <a:rPr lang="en-US" b="1" dirty="0" smtClean="0"/>
              <a:t>1.5°C</a:t>
            </a:r>
            <a:r>
              <a:rPr lang="en-US" dirty="0" smtClean="0"/>
              <a:t>, since this would significantly reduce risks and the impacts of climate change</a:t>
            </a:r>
          </a:p>
          <a:p>
            <a:r>
              <a:rPr lang="en-US" dirty="0" smtClean="0"/>
              <a:t>come together every 5 years to </a:t>
            </a:r>
            <a:r>
              <a:rPr lang="en-US" b="1" dirty="0" smtClean="0"/>
              <a:t>set more ambitious targets</a:t>
            </a:r>
            <a:r>
              <a:rPr lang="en-US" dirty="0" smtClean="0"/>
              <a:t> as required by science;</a:t>
            </a:r>
          </a:p>
          <a:p>
            <a:r>
              <a:rPr lang="en-US" b="1" dirty="0" smtClean="0"/>
              <a:t>report</a:t>
            </a:r>
            <a:r>
              <a:rPr lang="en-US" dirty="0" smtClean="0"/>
              <a:t> to each other and the public on how well they are doing to implement their targets;</a:t>
            </a:r>
          </a:p>
          <a:p>
            <a:r>
              <a:rPr lang="en-US" dirty="0" smtClean="0"/>
              <a:t>track progress towards the long-term goal through a robust </a:t>
            </a:r>
            <a:r>
              <a:rPr lang="en-US" b="1" dirty="0" smtClean="0"/>
              <a:t>transparency and accountability</a:t>
            </a:r>
            <a:r>
              <a:rPr lang="en-US" dirty="0" smtClean="0"/>
              <a:t>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3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Do you believe it should the government’s responsibility or an individual’s responsibility to reduce climate change? Explain your answer.</a:t>
            </a:r>
          </a:p>
          <a:p>
            <a:pPr lvl="0"/>
            <a:r>
              <a:rPr lang="en-US" dirty="0"/>
              <a:t>Do you believe the Paris Climate Accord will be successful? Why or why not</a:t>
            </a:r>
            <a:r>
              <a:rPr lang="en-US" dirty="0" smtClean="0"/>
              <a:t>?</a:t>
            </a:r>
          </a:p>
          <a:p>
            <a:r>
              <a:rPr lang="en-US" dirty="0"/>
              <a:t>Do you believe countries should be punished if they aren’t able to reduce their emissions?  Why or why </a:t>
            </a:r>
            <a:r>
              <a:rPr lang="en-US" dirty="0" smtClean="0"/>
              <a:t>not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How do you think the Paris climate accord could be improved? </a:t>
            </a:r>
          </a:p>
        </p:txBody>
      </p:sp>
    </p:spTree>
    <p:extLst>
      <p:ext uri="{BB962C8B-B14F-4D97-AF65-F5344CB8AC3E}">
        <p14:creationId xmlns:p14="http://schemas.microsoft.com/office/powerpoint/2010/main" val="136691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8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227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SWBAT identify the agreements in the Paris Climate Accord. Do Now: List three processes in the water cycle. How is decomposition similar to respiration in the carbon cycle? </vt:lpstr>
      <vt:lpstr>Turn and Talk</vt:lpstr>
      <vt:lpstr>CO2 emissions per person by Country</vt:lpstr>
      <vt:lpstr>Agenda</vt:lpstr>
      <vt:lpstr>Video</vt:lpstr>
      <vt:lpstr>Paris Climate Accord</vt:lpstr>
      <vt:lpstr>Paris Climate Accord Summary</vt:lpstr>
      <vt:lpstr>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agreements in the Paris Climate Accord. Do Now:</dc:title>
  <dc:creator>Kayla McDaniel</dc:creator>
  <cp:lastModifiedBy>Kayla McDaniel</cp:lastModifiedBy>
  <cp:revision>12</cp:revision>
  <dcterms:created xsi:type="dcterms:W3CDTF">2016-01-03T18:26:29Z</dcterms:created>
  <dcterms:modified xsi:type="dcterms:W3CDTF">2016-01-06T13:01:20Z</dcterms:modified>
</cp:coreProperties>
</file>