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1" r:id="rId3"/>
    <p:sldId id="265" r:id="rId4"/>
    <p:sldId id="258" r:id="rId5"/>
    <p:sldId id="259" r:id="rId6"/>
    <p:sldId id="262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881F1-333A-6B47-9436-981E3C98F6EA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1E9B2-E791-6C4F-82AC-81F438DD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ES Unit 5                                  1/5/16</a:t>
            </a:r>
            <a:br>
              <a:rPr lang="en-US" sz="3600" dirty="0" smtClean="0"/>
            </a:br>
            <a:r>
              <a:rPr lang="en-US" sz="3600" dirty="0" smtClean="0"/>
              <a:t>Lesson 13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SWBAT distinguish between positive and negative feedback </a:t>
            </a:r>
            <a:r>
              <a:rPr lang="en-US" sz="4400" dirty="0" smtClean="0"/>
              <a:t>loops.</a:t>
            </a:r>
          </a:p>
          <a:p>
            <a:pPr marL="0" indent="0" algn="ctr">
              <a:buNone/>
            </a:pPr>
            <a:r>
              <a:rPr lang="en-US" sz="4400" dirty="0" smtClean="0"/>
              <a:t>Do Now: What is the difference between a positive and a negative feedback loop?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98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Practice identifying feedback loops!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0274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Share out your research about positive and negative feedback cycles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582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-294846"/>
            <a:ext cx="7691719" cy="1143000"/>
          </a:xfrm>
        </p:spPr>
        <p:txBody>
          <a:bodyPr/>
          <a:lstStyle/>
          <a:p>
            <a:r>
              <a:rPr lang="en-US" dirty="0" smtClean="0"/>
              <a:t>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 descr="Screen shot 2013-12-27 at 11.41.18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939800"/>
            <a:ext cx="54356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8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Positive vs. Negative Feedback Loops</a:t>
            </a:r>
            <a:endParaRPr lang="en-US" sz="4400" dirty="0"/>
          </a:p>
        </p:txBody>
      </p:sp>
      <p:pic>
        <p:nvPicPr>
          <p:cNvPr id="4" name="Picture 3" descr="Screen shot 2013-12-27 at 11.41.18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9" y="1769075"/>
            <a:ext cx="4360677" cy="4747840"/>
          </a:xfrm>
          <a:prstGeom prst="rect">
            <a:avLst/>
          </a:prstGeom>
        </p:spPr>
      </p:pic>
      <p:pic>
        <p:nvPicPr>
          <p:cNvPr id="8" name="Picture 7" descr="Screen shot 2013-12-27 at 11.50.49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60" y="1490162"/>
            <a:ext cx="3954255" cy="50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1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Identify the key parts and draw a model</a:t>
            </a:r>
          </a:p>
          <a:p>
            <a:r>
              <a:rPr lang="en-US" sz="3200" dirty="0" smtClean="0"/>
              <a:t>Label the feedback loop </a:t>
            </a:r>
            <a:r>
              <a:rPr lang="en-US" sz="3200" dirty="0" smtClean="0"/>
              <a:t>as </a:t>
            </a:r>
            <a:r>
              <a:rPr lang="en-US" sz="3200" dirty="0" smtClean="0"/>
              <a:t>positive or negative</a:t>
            </a:r>
          </a:p>
          <a:p>
            <a:r>
              <a:rPr lang="en-US" sz="3200" dirty="0" smtClean="0"/>
              <a:t>Identify what would need to be taken away in order to stabilize it OR what would need to be added to make it </a:t>
            </a:r>
            <a:r>
              <a:rPr lang="en-US" sz="3200" dirty="0" smtClean="0"/>
              <a:t>unstable</a:t>
            </a:r>
            <a:endParaRPr lang="en-US" sz="3200" dirty="0" smtClean="0"/>
          </a:p>
          <a:p>
            <a:r>
              <a:rPr lang="en-US" sz="3200" dirty="0" smtClean="0"/>
              <a:t>Ask 3 before me!!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9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3" y="1599835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920" y="3502653"/>
            <a:ext cx="4640773" cy="23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4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Folders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Write you first and last name in 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4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Research the Kyoto Protocol and explain why it was a failure </a:t>
            </a:r>
            <a:r>
              <a:rPr lang="en-US" sz="4000" i="1" dirty="0" smtClean="0"/>
              <a:t>in your own words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148529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1445</TotalTime>
  <Words>136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Venture</vt:lpstr>
      <vt:lpstr>ES Unit 5                                  1/5/16 Lesson 13</vt:lpstr>
      <vt:lpstr>Agenda</vt:lpstr>
      <vt:lpstr>Homework Share Out</vt:lpstr>
      <vt:lpstr>Practice:</vt:lpstr>
      <vt:lpstr>Positive vs. Negative Feedback Loops</vt:lpstr>
      <vt:lpstr>Directions:</vt:lpstr>
      <vt:lpstr>Feedback loops</vt:lpstr>
      <vt:lpstr>Red Folders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1/2/14             ES Unit 3      </dc:title>
  <dc:creator>Kayla McDaniel</dc:creator>
  <cp:lastModifiedBy>Kayla McDaniel</cp:lastModifiedBy>
  <cp:revision>27</cp:revision>
  <dcterms:created xsi:type="dcterms:W3CDTF">2013-12-27T18:15:23Z</dcterms:created>
  <dcterms:modified xsi:type="dcterms:W3CDTF">2016-01-05T15:58:26Z</dcterms:modified>
</cp:coreProperties>
</file>