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D135-6266-B24C-9F78-001752C5E13B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986-59FC-984E-9B5B-7D624437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3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D135-6266-B24C-9F78-001752C5E13B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986-59FC-984E-9B5B-7D624437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7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D135-6266-B24C-9F78-001752C5E13B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986-59FC-984E-9B5B-7D624437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8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D135-6266-B24C-9F78-001752C5E13B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986-59FC-984E-9B5B-7D624437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3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D135-6266-B24C-9F78-001752C5E13B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986-59FC-984E-9B5B-7D624437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3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D135-6266-B24C-9F78-001752C5E13B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986-59FC-984E-9B5B-7D624437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4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D135-6266-B24C-9F78-001752C5E13B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986-59FC-984E-9B5B-7D624437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D135-6266-B24C-9F78-001752C5E13B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986-59FC-984E-9B5B-7D624437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2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D135-6266-B24C-9F78-001752C5E13B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986-59FC-984E-9B5B-7D624437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1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D135-6266-B24C-9F78-001752C5E13B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986-59FC-984E-9B5B-7D624437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7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D135-6266-B24C-9F78-001752C5E13B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986-59FC-984E-9B5B-7D624437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3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1D135-6266-B24C-9F78-001752C5E13B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F6986-59FC-984E-9B5B-7D624437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7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inyurl.com/nc38cxb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606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evaluate what they can do about climate change.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Now: What should you include in the results summary section of a lab report?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215" y="377825"/>
            <a:ext cx="6400800" cy="1752600"/>
          </a:xfrm>
        </p:spPr>
        <p:txBody>
          <a:bodyPr/>
          <a:lstStyle/>
          <a:p>
            <a:r>
              <a:rPr lang="en-US" dirty="0" smtClean="0"/>
              <a:t>ES Unit 5                             12/23/15</a:t>
            </a:r>
          </a:p>
          <a:p>
            <a:pPr algn="l"/>
            <a:r>
              <a:rPr lang="en-US" dirty="0" smtClean="0"/>
              <a:t>Lesson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850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Report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can be hand written OR typed</a:t>
            </a:r>
          </a:p>
          <a:p>
            <a:r>
              <a:rPr lang="en-US" dirty="0" smtClean="0"/>
              <a:t>It should be separate from your lab notebook</a:t>
            </a:r>
          </a:p>
          <a:p>
            <a:r>
              <a:rPr lang="en-US" dirty="0" smtClean="0"/>
              <a:t>Save your rubric!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507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you do about climate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 to the following website: </a:t>
            </a:r>
            <a:r>
              <a:rPr lang="hu-HU" b="1" dirty="0">
                <a:hlinkClick r:id="rId2"/>
              </a:rPr>
              <a:t>http://tinyurl.com/</a:t>
            </a:r>
            <a:r>
              <a:rPr lang="hu-HU" b="1" dirty="0" smtClean="0">
                <a:hlinkClick r:id="rId2"/>
              </a:rPr>
              <a:t>nc38cxb</a:t>
            </a:r>
            <a:endParaRPr lang="hu-HU" b="1" dirty="0" smtClean="0"/>
          </a:p>
          <a:p>
            <a:r>
              <a:rPr lang="en-US" dirty="0" smtClean="0"/>
              <a:t>Read through all 7 suggestions and take notes</a:t>
            </a:r>
          </a:p>
          <a:p>
            <a:pPr lvl="1"/>
            <a:r>
              <a:rPr lang="en-US" dirty="0" smtClean="0"/>
              <a:t>What is the suggestion?</a:t>
            </a:r>
          </a:p>
          <a:p>
            <a:pPr lvl="1"/>
            <a:r>
              <a:rPr lang="en-US" dirty="0" smtClean="0"/>
              <a:t>How does it help reduce climate change?</a:t>
            </a:r>
          </a:p>
          <a:p>
            <a:r>
              <a:rPr lang="en-US" dirty="0" smtClean="0"/>
              <a:t>Which suggestions (if any) do you already do?</a:t>
            </a:r>
          </a:p>
          <a:p>
            <a:r>
              <a:rPr lang="en-US" dirty="0" smtClean="0"/>
              <a:t>Which ones do you think you can commit to? Why?</a:t>
            </a:r>
          </a:p>
          <a:p>
            <a:r>
              <a:rPr lang="en-US" dirty="0" smtClean="0"/>
              <a:t>Which ones do you think you </a:t>
            </a:r>
            <a:r>
              <a:rPr lang="en-US" b="1" dirty="0" smtClean="0"/>
              <a:t>can’t </a:t>
            </a:r>
            <a:r>
              <a:rPr lang="en-US" dirty="0" smtClean="0"/>
              <a:t>commit to? Why not?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26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b="1" dirty="0" smtClean="0"/>
              <a:t>one</a:t>
            </a:r>
            <a:r>
              <a:rPr lang="en-US" dirty="0" smtClean="0"/>
              <a:t> method for reducing the impacts of climate change that you believe is the most practical (realistic) for you. Write a goal about how you will make a commitment to this method of reducing climate change.</a:t>
            </a:r>
          </a:p>
          <a:p>
            <a:r>
              <a:rPr lang="en-US" dirty="0" smtClean="0"/>
              <a:t>Ex: eating less meat and dairy</a:t>
            </a:r>
          </a:p>
          <a:p>
            <a:pPr lvl="1"/>
            <a:r>
              <a:rPr lang="en-US" dirty="0" smtClean="0"/>
              <a:t>I will not drink any milk and have two vegetarian meals a week.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322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186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SWBAT evaluate what they can do about climate change.  Do Now: What should you include in the results summary section of a lab report?</vt:lpstr>
      <vt:lpstr>Lab Report Reminders</vt:lpstr>
      <vt:lpstr>What can you do about climate change?</vt:lpstr>
      <vt:lpstr>Goals for the future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evaluate what they can do about climate change. Do Now: </dc:title>
  <dc:creator>Kayla McDaniel</dc:creator>
  <cp:lastModifiedBy>Kayla McDaniel</cp:lastModifiedBy>
  <cp:revision>10</cp:revision>
  <dcterms:created xsi:type="dcterms:W3CDTF">2015-12-22T20:20:10Z</dcterms:created>
  <dcterms:modified xsi:type="dcterms:W3CDTF">2015-12-23T22:51:13Z</dcterms:modified>
</cp:coreProperties>
</file>