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8" r:id="rId7"/>
    <p:sldId id="262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5D0E-EEA5-E34F-AE7E-6BDC0A4AFF86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55F-B8A5-1F48-9E25-37FFC928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8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5D0E-EEA5-E34F-AE7E-6BDC0A4AFF86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55F-B8A5-1F48-9E25-37FFC928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1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5D0E-EEA5-E34F-AE7E-6BDC0A4AFF86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55F-B8A5-1F48-9E25-37FFC928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6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5D0E-EEA5-E34F-AE7E-6BDC0A4AFF86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55F-B8A5-1F48-9E25-37FFC928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1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5D0E-EEA5-E34F-AE7E-6BDC0A4AFF86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55F-B8A5-1F48-9E25-37FFC928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1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5D0E-EEA5-E34F-AE7E-6BDC0A4AFF86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55F-B8A5-1F48-9E25-37FFC928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6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5D0E-EEA5-E34F-AE7E-6BDC0A4AFF86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55F-B8A5-1F48-9E25-37FFC928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5D0E-EEA5-E34F-AE7E-6BDC0A4AFF86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55F-B8A5-1F48-9E25-37FFC928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7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5D0E-EEA5-E34F-AE7E-6BDC0A4AFF86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55F-B8A5-1F48-9E25-37FFC928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5D0E-EEA5-E34F-AE7E-6BDC0A4AFF86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55F-B8A5-1F48-9E25-37FFC928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0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5D0E-EEA5-E34F-AE7E-6BDC0A4AFF86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455F-B8A5-1F48-9E25-37FFC928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1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35D0E-EEA5-E34F-AE7E-6BDC0A4AFF86}" type="datetimeFigureOut">
              <a:rPr lang="en-US" smtClean="0"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8455F-B8A5-1F48-9E25-37FFC928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0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012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perform a lab that simulates ocean acidification.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</a:t>
            </a:r>
            <a:br>
              <a:rPr lang="en-US" dirty="0" smtClean="0"/>
            </a:br>
            <a:r>
              <a:rPr lang="en-US" dirty="0" smtClean="0"/>
              <a:t>What information can be told from ice cores?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67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ES Unit 5                                  12/2</a:t>
            </a:r>
            <a:r>
              <a:rPr lang="en-US" dirty="0"/>
              <a:t>2</a:t>
            </a:r>
            <a:r>
              <a:rPr lang="en-US" dirty="0" smtClean="0"/>
              <a:t>/15</a:t>
            </a:r>
          </a:p>
          <a:p>
            <a:pPr algn="l"/>
            <a:r>
              <a:rPr lang="en-US" dirty="0" smtClean="0"/>
              <a:t>Lesson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63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Report!</a:t>
            </a:r>
          </a:p>
          <a:p>
            <a:r>
              <a:rPr lang="en-US" dirty="0" smtClean="0"/>
              <a:t>May be typed OR handwritten</a:t>
            </a:r>
          </a:p>
          <a:p>
            <a:r>
              <a:rPr lang="en-US" dirty="0" smtClean="0"/>
              <a:t>Save the rubric!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7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Share out</a:t>
            </a:r>
          </a:p>
          <a:p>
            <a:r>
              <a:rPr lang="en-US" dirty="0" smtClean="0"/>
              <a:t>Ocean acidification lab</a:t>
            </a:r>
          </a:p>
          <a:p>
            <a:r>
              <a:rPr lang="en-US" dirty="0" smtClean="0"/>
              <a:t>Graph</a:t>
            </a:r>
          </a:p>
          <a:p>
            <a:r>
              <a:rPr lang="en-US" dirty="0" smtClean="0"/>
              <a:t>Work on lab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6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on Friday Jan. 8th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Share your question/research about climate proxies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880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closest to the countertop grab your beakers/cups</a:t>
            </a:r>
          </a:p>
          <a:p>
            <a:r>
              <a:rPr lang="en-US" dirty="0" smtClean="0"/>
              <a:t>Volunteers to pass out lab notebooks!</a:t>
            </a:r>
          </a:p>
          <a:p>
            <a:r>
              <a:rPr lang="en-US" dirty="0" smtClean="0"/>
              <a:t>Lab notes:</a:t>
            </a:r>
          </a:p>
          <a:p>
            <a:pPr lvl="1"/>
            <a:r>
              <a:rPr lang="en-US" dirty="0" smtClean="0"/>
              <a:t>Follow the directions!</a:t>
            </a:r>
          </a:p>
          <a:p>
            <a:pPr lvl="1"/>
            <a:r>
              <a:rPr lang="en-US" dirty="0" smtClean="0"/>
              <a:t>You can pour the vinegar down the sink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percent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[(Final mass- initial mass )/ initial mass] x 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4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885" y="1962921"/>
            <a:ext cx="4935360" cy="376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56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any trends in your graph</a:t>
            </a:r>
          </a:p>
          <a:p>
            <a:pPr lvl="1"/>
            <a:r>
              <a:rPr lang="en-US" dirty="0" smtClean="0"/>
              <a:t>As_____ increases/ decreases, _______ increases/decreases</a:t>
            </a:r>
          </a:p>
          <a:p>
            <a:r>
              <a:rPr lang="en-US" dirty="0" smtClean="0"/>
              <a:t>It’s possible not to have any trends</a:t>
            </a:r>
          </a:p>
          <a:p>
            <a:r>
              <a:rPr lang="en-US" dirty="0" smtClean="0"/>
              <a:t>Which shell lost the most mass?</a:t>
            </a:r>
          </a:p>
          <a:p>
            <a:r>
              <a:rPr lang="en-US" u="sng" dirty="0" smtClean="0"/>
              <a:t>Don’t </a:t>
            </a:r>
            <a:r>
              <a:rPr lang="en-US" dirty="0" smtClean="0"/>
              <a:t>offer any explanations or state whether or not your hypothesis was supported or rejected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96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Discussion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95" y="1600200"/>
            <a:ext cx="8686800" cy="5078539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smtClean="0"/>
              <a:t>Analysis: </a:t>
            </a:r>
            <a:r>
              <a:rPr lang="en-US" dirty="0" smtClean="0"/>
              <a:t>Offer explanations as to why you received the results you did.</a:t>
            </a:r>
          </a:p>
          <a:p>
            <a:pPr lvl="1"/>
            <a:r>
              <a:rPr lang="en-US" dirty="0" smtClean="0"/>
              <a:t>Which shell lost the most mass?</a:t>
            </a:r>
          </a:p>
          <a:p>
            <a:r>
              <a:rPr lang="en-US" u="sng" dirty="0" smtClean="0"/>
              <a:t>Conclusion: </a:t>
            </a:r>
            <a:r>
              <a:rPr lang="en-US" dirty="0" smtClean="0"/>
              <a:t>Do your results support your hypothesis? Why or why not?</a:t>
            </a:r>
          </a:p>
          <a:p>
            <a:r>
              <a:rPr lang="en-US" u="sng" dirty="0" smtClean="0"/>
              <a:t>Sources of Error:</a:t>
            </a:r>
          </a:p>
          <a:p>
            <a:pPr lvl="1"/>
            <a:r>
              <a:rPr lang="en-US" dirty="0"/>
              <a:t>What are some sources of error for this part of the experiment?</a:t>
            </a:r>
          </a:p>
          <a:p>
            <a:pPr lvl="1"/>
            <a:r>
              <a:rPr lang="en-US" dirty="0"/>
              <a:t>How might these sources of error have affect the results of your experiment?</a:t>
            </a:r>
          </a:p>
          <a:p>
            <a:pPr lvl="1"/>
            <a:r>
              <a:rPr lang="en-US" dirty="0"/>
              <a:t>How could the experiment be improved so that you can avoid these sources of error</a:t>
            </a:r>
            <a:r>
              <a:rPr lang="en-US" dirty="0" smtClean="0"/>
              <a:t>?</a:t>
            </a:r>
          </a:p>
          <a:p>
            <a:r>
              <a:rPr lang="en-US" u="sng" dirty="0" smtClean="0"/>
              <a:t>Suggestions for further investigation:</a:t>
            </a:r>
          </a:p>
          <a:p>
            <a:pPr lvl="1"/>
            <a:r>
              <a:rPr lang="en-US" dirty="0" smtClean="0"/>
              <a:t>What remaining questions do you have after conducting this lab?</a:t>
            </a:r>
          </a:p>
          <a:p>
            <a:pPr lvl="1"/>
            <a:r>
              <a:rPr lang="en-US" dirty="0" smtClean="0"/>
              <a:t>What experiment could you conduct in order to answer these 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764703" y="37823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11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271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SWBAT perform a lab that simulates ocean acidification.  Do Now: What information can be told from ice cores? </vt:lpstr>
      <vt:lpstr>Agenda</vt:lpstr>
      <vt:lpstr>Announcement</vt:lpstr>
      <vt:lpstr>Homework share</vt:lpstr>
      <vt:lpstr>Lab Roles</vt:lpstr>
      <vt:lpstr>Calculating percent change</vt:lpstr>
      <vt:lpstr>Graph</vt:lpstr>
      <vt:lpstr>Results Summary</vt:lpstr>
      <vt:lpstr>Discussion</vt:lpstr>
      <vt:lpstr>Break 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perform a  lab that simulates ocean acidification. Do Now: </dc:title>
  <dc:creator>Kayla McDaniel</dc:creator>
  <cp:lastModifiedBy>Kayla McDaniel</cp:lastModifiedBy>
  <cp:revision>31</cp:revision>
  <dcterms:created xsi:type="dcterms:W3CDTF">2015-01-13T02:48:24Z</dcterms:created>
  <dcterms:modified xsi:type="dcterms:W3CDTF">2015-12-22T16:02:34Z</dcterms:modified>
</cp:coreProperties>
</file>