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E34A3-8762-D143-8EDF-F312B9211F7B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22E18-86BC-F64E-B66A-C94C2AD6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22E18-86BC-F64E-B66A-C94C2AD612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7B2F-7B5F-5643-8158-178278BD092B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150-FE18-5142-8F13-00A1C869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5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7B2F-7B5F-5643-8158-178278BD092B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150-FE18-5142-8F13-00A1C869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9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7B2F-7B5F-5643-8158-178278BD092B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150-FE18-5142-8F13-00A1C869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6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7B2F-7B5F-5643-8158-178278BD092B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150-FE18-5142-8F13-00A1C869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7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7B2F-7B5F-5643-8158-178278BD092B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150-FE18-5142-8F13-00A1C869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8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7B2F-7B5F-5643-8158-178278BD092B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150-FE18-5142-8F13-00A1C869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6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7B2F-7B5F-5643-8158-178278BD092B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150-FE18-5142-8F13-00A1C869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9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7B2F-7B5F-5643-8158-178278BD092B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150-FE18-5142-8F13-00A1C869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8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7B2F-7B5F-5643-8158-178278BD092B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150-FE18-5142-8F13-00A1C869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7B2F-7B5F-5643-8158-178278BD092B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150-FE18-5142-8F13-00A1C869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3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7B2F-7B5F-5643-8158-178278BD092B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6150-FE18-5142-8F13-00A1C869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2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97B2F-7B5F-5643-8158-178278BD092B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6150-FE18-5142-8F13-00A1C869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3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source=images&amp;cd=&amp;ved=0CAcQjRw&amp;url=http://www.picgifs.com/graphics/wwf/&amp;ei=GqJ7VKXcIsjgsAS2l4KQCw&amp;bvm=bv.80642063,d.cWc&amp;psig=AFQjCNENCOLzrhQ3dJ-U1ATMv3Vw9qkXgQ&amp;ust=1417474916770665" TargetMode="External"/><Relationship Id="rId3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northpacificseafoods.com/content/view/97/362/" TargetMode="External"/><Relationship Id="rId5" Type="http://schemas.openxmlformats.org/officeDocument/2006/relationships/image" Target="../media/image21.jpeg"/><Relationship Id="rId6" Type="http://schemas.openxmlformats.org/officeDocument/2006/relationships/hyperlink" Target="http://fish.gov.au/fishing_methods/Pages/hook_and_line.aspx" TargetMode="External"/><Relationship Id="rId7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ws.gov/Midwest/Endangered/insects/kbb/index.html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://www.fws.gov/endangered/about/ep_35_2012.html" TargetMode="Externa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hyperlink" Target="http://www.google.com/url?sa=i&amp;rct=j&amp;q=&amp;esrc=s&amp;frm=1&amp;source=images&amp;cd=&amp;cad=rja&amp;docid=qkzc306U0qXroM&amp;tbnid=_U6ammO5bEVpKM:&amp;ved=0CAUQjRw&amp;url=http://www.brothersandsisters.co.uk/blog/?p=2899&amp;ei=4YlmUsH2NqSW3AX7l4C4Dg&amp;bvm=bv.55123115,d.b2I&amp;psig=AFQjCNEUQiJ7qLeKwOmYfGTopzj7wv0uqA&amp;ust=1382538077479812" TargetMode="External"/><Relationship Id="rId13" Type="http://schemas.openxmlformats.org/officeDocument/2006/relationships/image" Target="../media/image8.gif"/><Relationship Id="rId14" Type="http://schemas.openxmlformats.org/officeDocument/2006/relationships/hyperlink" Target="http://www.google.com/url?sa=i&amp;rct=j&amp;q=&amp;esrc=s&amp;frm=1&amp;source=images&amp;cd=&amp;cad=rja&amp;docid=-E-D89Ej1F1_wM&amp;tbnid=saaiz-ROCWX_QM:&amp;ved=0CAUQjRw&amp;url=http://blogs.sundaymercury.net/weirdscience/2009/10/extinct-animals-making-a-comeb.html&amp;ei=-YlmUqjMJoTR2QXtvoG4Ag&amp;bvm=bv.55123115,d.b2I&amp;psig=AFQjCNFrEFwyaR3jkz1c9WtrH2JFta7t1A&amp;ust=1382538093339932" TargetMode="External"/><Relationship Id="rId15" Type="http://schemas.openxmlformats.org/officeDocument/2006/relationships/image" Target="../media/image9.jpeg"/><Relationship Id="rId16" Type="http://schemas.openxmlformats.org/officeDocument/2006/relationships/hyperlink" Target="http://www.google.com/url?sa=i&amp;rct=j&amp;q=&amp;esrc=s&amp;frm=1&amp;source=images&amp;cd=&amp;cad=rja&amp;docid=y9Z_S6LoGQ8OeM&amp;tbnid=_SKCe7QzPMb2rM:&amp;ved=0CAUQjRw&amp;url=http://www.theguardian.com/science/2009/nov/11/t-rex-dinosaurs-warm-blooded&amp;ei=c4lmUsGdGqvW2wXg-YBo&amp;bvm=bv.55123115,d.b2I&amp;psig=AFQjCNEabMcdb_OL5Yn1jVIUNLBcA4XkyA&amp;ust=1382537966397422" TargetMode="External"/><Relationship Id="rId1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frm=1&amp;source=images&amp;cd=&amp;cad=rja&amp;docid=kd3SQdT2W9zNtM&amp;tbnid=ELgUclw7GOBBEM:&amp;ved=0CAUQjRw&amp;url=http://www.cbc.ca/airplay/episodes/2013/03/21/science-may-bring-back-the-dodo-bird/&amp;ei=W4lmUtTEEuWI2AWeq4B4&amp;bvm=bv.55123115,d.b2I&amp;psig=AFQjCNEbPx83P71oDdV2RDSwKsaba2TIgQ&amp;ust=1382537943736037" TargetMode="External"/><Relationship Id="rId3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docid=5F128f6iBGNpbM&amp;tbnid=vpvQqLa9-6EiLM:&amp;ved=0CAUQjRw&amp;url=http://tywkiwdbi.blogspot.com/2013/04/audubon-describes-profusion-of.html&amp;ei=holmUrC6F-eY2wW3sIHwCQ&amp;bvm=bv.55123115,d.b2I&amp;psig=AFQjCNGm4yRPZtL3hs7Ql9f7ylhDonVPMA&amp;ust=1382537986763615" TargetMode="External"/><Relationship Id="rId5" Type="http://schemas.openxmlformats.org/officeDocument/2006/relationships/image" Target="../media/image4.jpeg"/><Relationship Id="rId6" Type="http://schemas.openxmlformats.org/officeDocument/2006/relationships/hyperlink" Target="http://www.google.com/url?sa=i&amp;rct=j&amp;q=&amp;esrc=s&amp;frm=1&amp;source=images&amp;cd=&amp;cad=rja&amp;docid=SK5VIGOQX_Qg6M&amp;tbnid=PgXh55xRk5rRKM:&amp;ved=0CAUQjRw&amp;url=http://www.lostbirdfilm.org/explore_greatauk&amp;ei=molmUsaGD9HI2wXZvoDgDQ&amp;bvm=bv.55123115,d.b2I&amp;psig=AFQjCNEZQh7G28lmZX7VxTVsA1v-hMK_5g&amp;ust=1382538003807132" TargetMode="External"/><Relationship Id="rId7" Type="http://schemas.openxmlformats.org/officeDocument/2006/relationships/image" Target="../media/image5.jpeg"/><Relationship Id="rId8" Type="http://schemas.openxmlformats.org/officeDocument/2006/relationships/hyperlink" Target="http://www.google.com/url?sa=i&amp;rct=j&amp;q=&amp;esrc=s&amp;frm=1&amp;source=images&amp;cd=&amp;cad=rja&amp;docid=O6FQKkCZt3CdYM&amp;tbnid=AYV-Kg8LRtQ3cM:&amp;ved=0CAUQjRw&amp;url=http://www.nbcnews.com/id/28628037/&amp;ei=rolmUur0C6fJ2wX184HQBA&amp;bvm=bv.55123115,d.b2I&amp;psig=AFQjCNGvXY4QQIm9Np4yuiLCBajSqpu3fQ&amp;ust=1382538022894562" TargetMode="External"/><Relationship Id="rId9" Type="http://schemas.openxmlformats.org/officeDocument/2006/relationships/image" Target="../media/image6.jpeg"/><Relationship Id="rId10" Type="http://schemas.openxmlformats.org/officeDocument/2006/relationships/hyperlink" Target="http://www.google.com/url?sa=i&amp;rct=j&amp;q=&amp;esrc=s&amp;frm=1&amp;source=images&amp;cd=&amp;cad=rja&amp;docid=123_4nSMiyXWJM&amp;tbnid=NDoknwp8vy-k9M:&amp;ved=0CAUQjRw&amp;url=http://www.telegraph.co.uk/science/science-news/3484613/Remains-of-a-Sabre-toothed-tiger-the-size-of-a-horse-found-off-British-coast.html&amp;ei=wolmUv3qGseP2gWf-YCoDA&amp;bvm=bv.55123115,d.b2I&amp;psig=AFQjCNHbOLs_cNardDjWmLV77HHs6fk9yQ&amp;ust=138253804612404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3601"/>
            <a:ext cx="7914658" cy="2237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identify ways in which humans are negatively impacting biodiversity.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Now:</a:t>
            </a:r>
            <a:br>
              <a:rPr lang="en-US" dirty="0" smtClean="0"/>
            </a:br>
            <a:r>
              <a:rPr lang="en-US" dirty="0" smtClean="0"/>
              <a:t>What is the </a:t>
            </a:r>
            <a:r>
              <a:rPr lang="en-US" dirty="0" smtClean="0"/>
              <a:t>difference </a:t>
            </a:r>
            <a:r>
              <a:rPr lang="en-US" dirty="0" smtClean="0"/>
              <a:t>between an endangered and an extinct animal?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529" y="75933"/>
            <a:ext cx="8157929" cy="2791390"/>
          </a:xfrm>
        </p:spPr>
        <p:txBody>
          <a:bodyPr/>
          <a:lstStyle/>
          <a:p>
            <a:pPr algn="l"/>
            <a:r>
              <a:rPr lang="en-US" dirty="0" smtClean="0"/>
              <a:t>ES Unit 4                                                  11/30/15</a:t>
            </a:r>
          </a:p>
          <a:p>
            <a:pPr algn="l"/>
            <a:r>
              <a:rPr lang="en-US" dirty="0" smtClean="0"/>
              <a:t>Lesson 9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6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stop poaching?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the World Wildlife Fund (WWF)</a:t>
            </a:r>
          </a:p>
          <a:p>
            <a:r>
              <a:rPr lang="en-US" dirty="0" smtClean="0"/>
              <a:t>Improve international and local law enforcement to end trade of animal parts</a:t>
            </a:r>
          </a:p>
          <a:p>
            <a:r>
              <a:rPr lang="en-US" dirty="0" smtClean="0"/>
              <a:t>Create new protected areas and reservations</a:t>
            </a:r>
          </a:p>
          <a:p>
            <a:endParaRPr lang="en-US" dirty="0"/>
          </a:p>
        </p:txBody>
      </p:sp>
      <p:pic>
        <p:nvPicPr>
          <p:cNvPr id="6" name="irc_mi" descr="http://www.picgifs.com/graphics/w/wwf/graphics-wwf-120974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47" y="4288117"/>
            <a:ext cx="7784353" cy="2405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77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Bluefin Tuna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ocs-internal-guid-62ab4e2c-030c-a86b-b5d7-7fe702e5a0a7" descr="https://lh4.googleusercontent.com/naSjyCtWFbbv1J-Y05YdneqsyXwxypNFM4fREqrS9Zbrw8K_ThCQSASbxxRMq3L4AFYRxM4NjFd1jA1txydFV3uZAg9jCmAu1if3k_J1Je1C5TYTC8r3L96YvReYabmx_EW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9" y="1417638"/>
            <a:ext cx="2575859" cy="180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docs-internal-guid-62ab4e31-030d-2594-aeac-d59a2198c462" descr="https://lh6.googleusercontent.com/lk0RZWjJ_5G8ILeOeFnBz-K_RiXc5cv73qipM8C8UUk_h0YOw97nN64SwtoBirt7VU2CuqIGYl_Rqnnz1KRQ-SeUcOH4Jpg4X56BIBKsV9Oxa1egqrmcj-WfgbttTqxqPUO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41" y="1600200"/>
            <a:ext cx="3536221" cy="150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northpacificseafoods.com/images/Harvest/PURSE%20SEINE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9" y="3796553"/>
            <a:ext cx="2844799" cy="262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fish.gov.au/fishing_methods/PublishingImages/Drifting_long_line.gif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24" y="3796553"/>
            <a:ext cx="2584075" cy="2755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94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6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Who do you think is more at fault: those who are poaching animals or those who are buying ivory, leopard skins, etc.?</a:t>
            </a:r>
          </a:p>
          <a:p>
            <a:r>
              <a:rPr lang="en-US" sz="3600" dirty="0" smtClean="0"/>
              <a:t>Do you think poaching is more unethical than killing animals for food? Why or why not?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673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Extinction: </a:t>
            </a:r>
            <a:r>
              <a:rPr lang="en-US" dirty="0" smtClean="0"/>
              <a:t>complete disappearance of a species from the earth</a:t>
            </a:r>
          </a:p>
          <a:p>
            <a:r>
              <a:rPr lang="en-US" u="sng" dirty="0" smtClean="0"/>
              <a:t>Endangered:</a:t>
            </a:r>
            <a:r>
              <a:rPr lang="en-US" dirty="0" smtClean="0"/>
              <a:t> Few individual survivors that it could soon become extinct</a:t>
            </a:r>
          </a:p>
          <a:p>
            <a:endParaRPr lang="en-US" dirty="0"/>
          </a:p>
        </p:txBody>
      </p:sp>
      <p:pic>
        <p:nvPicPr>
          <p:cNvPr id="4" name="irc_mi" descr="http://www.fws.gov/Midwest/Endangered/img_coll/insects/kbbfemalePaulLabusINTNC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11" y="4590027"/>
            <a:ext cx="1889407" cy="153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fws.gov/endangered/about/episodes/ep_35_2012/images/main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40" y="4445311"/>
            <a:ext cx="2975314" cy="1956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42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bc.ca/airplay/dodo_bir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7559">
            <a:off x="6172199" y="262351"/>
            <a:ext cx="2695575" cy="2533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3.bp.blogspot.com/-LeNYm0Qba5k/UVroO8jRkHI/AAAAAAAAaJs/0wEcxOfo5zI/s640/Passenger-Pigeo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294">
            <a:off x="2487678" y="4672520"/>
            <a:ext cx="3018714" cy="2101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://d3n8a8pro7vhmx.cloudfront.net/lostbirdproject/pages/54/attachments/original/1364578863/image_great_auk01.jpg?136457886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42">
            <a:off x="346363" y="325093"/>
            <a:ext cx="2238375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https://encrypted-tbn2.gstatic.com/images?q=tbn:ANd9GcT57a82-Q2uIlY4ob9Pm0AfJXzU0iow0liZUSmgr-txAinsSBY5q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148">
            <a:off x="5715868" y="2788348"/>
            <a:ext cx="3129431" cy="2200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http://i.telegraph.co.uk/multimedia/archive/01117/sabre-tooth-tiger-_1117360c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036" y="1843174"/>
            <a:ext cx="2695575" cy="1685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8" name="Picture 14" descr="http://www.brothersandsisters.co.uk/blog/wp-content/baiji.gif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181">
            <a:off x="5422765" y="4666419"/>
            <a:ext cx="3139189" cy="2351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0" name="Picture 16" descr="http://blogs.sundaymercury.net/weirdscience/Irish%20Elk%20sml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187">
            <a:off x="449359" y="3657907"/>
            <a:ext cx="2921143" cy="2931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static.guim.co.uk/sys-images/Guardian/About/General/2009/11/5/1257437887510/Tyrannosaurus-Rex-001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432">
            <a:off x="2133599" y="287450"/>
            <a:ext cx="2695575" cy="1619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429000"/>
            <a:ext cx="2283984" cy="1094861"/>
          </a:xfrm>
          <a:solidFill>
            <a:schemeClr val="accent3">
              <a:alpha val="69804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Extinct </a:t>
            </a:r>
            <a:br>
              <a:rPr lang="en-US" sz="3600" dirty="0" smtClean="0"/>
            </a:br>
            <a:r>
              <a:rPr lang="en-US" sz="3600" dirty="0" smtClean="0"/>
              <a:t>Animals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 rot="21318230">
            <a:off x="2297207" y="1454505"/>
            <a:ext cx="2040370" cy="36933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Tyrannosaurus Rex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1404517">
            <a:off x="7541947" y="261649"/>
            <a:ext cx="1173505" cy="36933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Dodo Bird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81628" y="3031356"/>
            <a:ext cx="1928278" cy="36933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Saber Tooth Tiger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56791">
            <a:off x="5688393" y="4156346"/>
            <a:ext cx="2040370" cy="36933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Tasmanian Tiger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21332443">
            <a:off x="3481061" y="6228974"/>
            <a:ext cx="2040370" cy="36933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Passenger Pigeon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40908" y="4876800"/>
            <a:ext cx="2040370" cy="36933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Baiji</a:t>
            </a:r>
            <a:r>
              <a:rPr lang="en-US" dirty="0" smtClean="0"/>
              <a:t> White Dolphin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89294">
            <a:off x="347621" y="3019359"/>
            <a:ext cx="1158893" cy="36933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Great Auk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21303899">
            <a:off x="623307" y="6133979"/>
            <a:ext cx="1175754" cy="36933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Irish Deer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9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evidence that supports that humans are an invasive species?</a:t>
            </a:r>
          </a:p>
          <a:p>
            <a:r>
              <a:rPr lang="en-US" dirty="0" smtClean="0"/>
              <a:t>What is the evidence that </a:t>
            </a:r>
            <a:r>
              <a:rPr lang="en-US" b="1" dirty="0" smtClean="0"/>
              <a:t>does not </a:t>
            </a:r>
            <a:r>
              <a:rPr lang="en-US" dirty="0" smtClean="0"/>
              <a:t>support that humans are an an invasive species?</a:t>
            </a:r>
          </a:p>
          <a:p>
            <a:r>
              <a:rPr lang="en-US" dirty="0" smtClean="0"/>
              <a:t>Do you believe humans are invasive species?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5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week of the marking period!!!!</a:t>
            </a:r>
          </a:p>
          <a:p>
            <a:r>
              <a:rPr lang="en-US" dirty="0" smtClean="0"/>
              <a:t>Turn in Lionfish essay!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1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1" y="1600200"/>
            <a:ext cx="9114779" cy="5558484"/>
          </a:xfrm>
        </p:spPr>
        <p:txBody>
          <a:bodyPr>
            <a:normAutofit/>
          </a:bodyPr>
          <a:lstStyle/>
          <a:p>
            <a:r>
              <a:rPr lang="en-US" dirty="0" smtClean="0"/>
              <a:t>Illegal hunting, killing, or capturing of wild animals.</a:t>
            </a:r>
          </a:p>
          <a:p>
            <a:r>
              <a:rPr lang="en-US" dirty="0" smtClean="0"/>
              <a:t>Negative effects:</a:t>
            </a:r>
          </a:p>
          <a:p>
            <a:pPr lvl="1"/>
            <a:r>
              <a:rPr lang="en-US" dirty="0" smtClean="0"/>
              <a:t>Possible extinction</a:t>
            </a:r>
          </a:p>
          <a:p>
            <a:pPr lvl="1"/>
            <a:r>
              <a:rPr lang="en-US" dirty="0" smtClean="0"/>
              <a:t>Emergence of diseases passed between humans and animals (zoonotic diseases)</a:t>
            </a:r>
          </a:p>
          <a:p>
            <a:pPr lvl="2"/>
            <a:r>
              <a:rPr lang="en-US" dirty="0" smtClean="0"/>
              <a:t>Ebola</a:t>
            </a:r>
          </a:p>
          <a:p>
            <a:pPr lvl="2"/>
            <a:r>
              <a:rPr lang="en-US" dirty="0" smtClean="0"/>
              <a:t>HIV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913" y="4452805"/>
            <a:ext cx="4082887" cy="22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1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Case Study: Snow leopards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708525"/>
          </a:xfrm>
        </p:spPr>
        <p:txBody>
          <a:bodyPr/>
          <a:lstStyle/>
          <a:p>
            <a:r>
              <a:rPr lang="en-US" dirty="0" smtClean="0"/>
              <a:t>Only 4,000 to </a:t>
            </a:r>
            <a:r>
              <a:rPr lang="en-US" dirty="0" smtClean="0"/>
              <a:t>6,500 </a:t>
            </a:r>
            <a:r>
              <a:rPr lang="en-US" dirty="0" smtClean="0"/>
              <a:t>left in the world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Poached for: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Fur for clothes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Other body parts for medicine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docs-internal-guid-62ab4e0d-02db-77b3-1d08-362e37a11aa5" descr="https://lh6.googleusercontent.com/s7Tz0PfnAEsnnZ2ujy0XEXm0gbNqyObmR0SQLu4PdloKrWua86Tu1hLDYkEa2-w67ciY8uxo83cTDmymxPYlB1tD65259en12BFLDnIj7kP7vWgG85YDUL_m-y7Gk2Fkwdw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2" y="4115678"/>
            <a:ext cx="3471545" cy="23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docs-internal-guid-62ab4e12-02dc-c2d2-2ccd-4cfa457c20da" descr="https://lh4.googleusercontent.com/L8vkCjYNGZ_FOs_O3T7KhlV7NOGzk-t2oXaBDpR-ErTm7fsAbkAR8BYHBgtfqyYNuBbR8H9Wc71Gqm3BGtW6VM-B21UgeXqTiG3mhTVzr8ZWbY7MK6laXeM_oASeSwWbRhf_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73" y="4945651"/>
            <a:ext cx="3989112" cy="1352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73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Case Study: White Rhinoceros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1 million, now only 11,000 in the wild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Poached for: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Horns are used for medicine in Asia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docs-internal-guid-62ab4dcf-02e2-23ef-f4bc-f47e37aad203" descr="https://lh3.googleusercontent.com/xZx9PtPJ07Y9jQVaYeW07SiAU5FB4SiVHmiIuWvv00etHYqr3YuZtLLVAIM8YqpwjdkJMSeGnN9SIGclTttTs9zmGU1OrP9wI6WBsPh9wET0g1xxP7IaeJ3RV55O6SQhJnI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08823"/>
            <a:ext cx="4049059" cy="242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docs-internal-guid-62ab4dd4-02e2-afd6-4b20-776eb5e1f08e" descr="https://lh6.googleusercontent.com/JgbKpOoa0tnfQkY5KYINUvY5SY-1CNjzYbhlpm2ZCEUkgPk9aXUd2LOiZgpWbLjIr7chlQuAYGomvqn39s7J8tExfkPoQC8o2zh0Tf2IC-H8sUzq4bvyb5pNPs0LsxRQrZC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29" y="4108823"/>
            <a:ext cx="2967318" cy="2224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81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Case Study: Elephants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30,000 elephants are being poached every year.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Poached for: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Ivory tusks that are very valuable</a:t>
            </a:r>
          </a:p>
          <a:p>
            <a:endParaRPr lang="en-US" dirty="0"/>
          </a:p>
        </p:txBody>
      </p:sp>
      <p:pic>
        <p:nvPicPr>
          <p:cNvPr id="5" name="docs-internal-guid-62ab4df3-02e4-b8ca-0657-b83792ab3af0" descr="https://lh6.googleusercontent.com/2zi01PSRu3UVJGpOClFKL1ZPHNgqeyu7b7AivTtq3pCNxFK85luw6uIzAc6A-4YDptkc-fTQGpRYN0h7jj0Qm92zCJNYTrIF3dnXCLsB4D5BddL_sWNIYDH-ZDuZJfG31E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7882"/>
            <a:ext cx="2444376" cy="237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docs-internal-guid-a60dbf54-02e6-fb28-edea-c1de566a20c9" descr="https://lh4.googleusercontent.com/Gv05Kv9_DPPn-UgYTXAXFs_tfNo_kgKZ7lpQAsKYC8Vl9CIp7mCowLDv2Bp0EmDIE0qvaTMfjgOUqyAoySSSaUBX6Y9Mnc_yXuAsd3BjansR5Zk7d2JcLdZwZ7sBJFY0VFq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42" y="4347882"/>
            <a:ext cx="4781176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91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308</Words>
  <Application>Microsoft Macintosh PowerPoint</Application>
  <PresentationFormat>On-screen Show (4:3)</PresentationFormat>
  <Paragraphs>52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SWBAT identify ways in which humans are negatively impacting biodiversity.  Do Now: What is the difference between an endangered and an extinct animal? </vt:lpstr>
      <vt:lpstr>Vocab:</vt:lpstr>
      <vt:lpstr>Extinct  Animals</vt:lpstr>
      <vt:lpstr>Homework Share</vt:lpstr>
      <vt:lpstr>Reminder:</vt:lpstr>
      <vt:lpstr>Poaching</vt:lpstr>
      <vt:lpstr>Case Study: Snow leopards</vt:lpstr>
      <vt:lpstr>Case Study: White Rhinoceros</vt:lpstr>
      <vt:lpstr>Case Study: Elephants</vt:lpstr>
      <vt:lpstr>How can we stop poaching?</vt:lpstr>
      <vt:lpstr>Bluefin Tuna</vt:lpstr>
      <vt:lpstr>Video</vt:lpstr>
      <vt:lpstr>Discussion: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ways in which humans are negatively impacting biodiversity.  Do Now: What is the different between an endangered and extinct animal? </dc:title>
  <dc:creator>Kayla McDaniel</dc:creator>
  <cp:lastModifiedBy>Kayla McDaniel</cp:lastModifiedBy>
  <cp:revision>28</cp:revision>
  <dcterms:created xsi:type="dcterms:W3CDTF">2014-11-30T22:10:09Z</dcterms:created>
  <dcterms:modified xsi:type="dcterms:W3CDTF">2015-11-30T20:08:50Z</dcterms:modified>
</cp:coreProperties>
</file>