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9" r:id="rId3"/>
    <p:sldId id="260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November 24,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1005" y="78966"/>
            <a:ext cx="3468892" cy="201723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ES Unit 4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Lesson </a:t>
            </a:r>
            <a:r>
              <a:rPr lang="en-US" sz="2800" dirty="0" smtClean="0">
                <a:solidFill>
                  <a:schemeClr val="bg1"/>
                </a:solidFill>
              </a:rPr>
              <a:t>8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11/25/14 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4971316"/>
            <a:ext cx="5120640" cy="2304288"/>
          </a:xfrm>
        </p:spPr>
        <p:txBody>
          <a:bodyPr>
            <a:normAutofit fontScale="90000"/>
          </a:bodyPr>
          <a:lstStyle/>
          <a:p>
            <a:r>
              <a:rPr lang="en-US" dirty="0"/>
              <a:t>SWBAT identify and describe the advantages and disadvantages of biological </a:t>
            </a:r>
            <a:r>
              <a:rPr lang="en-US" dirty="0" smtClean="0"/>
              <a:t>control of invasive species.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DO Now: </a:t>
            </a:r>
            <a:br>
              <a:rPr lang="en-US" dirty="0" smtClean="0"/>
            </a:br>
            <a:r>
              <a:rPr lang="en-US" dirty="0" err="1" smtClean="0"/>
              <a:t>WHy</a:t>
            </a:r>
            <a:r>
              <a:rPr lang="en-US" dirty="0" smtClean="0"/>
              <a:t> can biological control of invasive species be dangerous?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Expert Groups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 the Article and </a:t>
            </a:r>
            <a:r>
              <a:rPr lang="en-US" sz="3600" dirty="0"/>
              <a:t>a</a:t>
            </a:r>
            <a:r>
              <a:rPr lang="en-US" sz="3600" dirty="0" smtClean="0"/>
              <a:t>nswer the questions on the back.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195165"/>
            <a:ext cx="2987930" cy="1991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26" y="3399984"/>
            <a:ext cx="1757390" cy="2640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342" y="2567056"/>
            <a:ext cx="3016338" cy="23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4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5073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Jigsaw Group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Explain your reading to the members in the group.</a:t>
            </a:r>
          </a:p>
          <a:p>
            <a:r>
              <a:rPr lang="en-US" sz="4400" dirty="0" smtClean="0"/>
              <a:t>Explain whether the biological control method was effective ineffective, or has not yet been tried.</a:t>
            </a:r>
          </a:p>
          <a:p>
            <a:r>
              <a:rPr lang="en-US" sz="4400" dirty="0" smtClean="0"/>
              <a:t>Propose a method to control each type of invasive species.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801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video.nationalgeographic.com</a:t>
            </a:r>
            <a:r>
              <a:rPr lang="en-US" dirty="0"/>
              <a:t>/video/</a:t>
            </a:r>
            <a:r>
              <a:rPr lang="en-US" dirty="0" err="1"/>
              <a:t>toad_cane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6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25019"/>
            <a:ext cx="8595360" cy="4937760"/>
          </a:xfrm>
        </p:spPr>
        <p:txBody>
          <a:bodyPr/>
          <a:lstStyle/>
          <a:p>
            <a:r>
              <a:rPr lang="en-US" sz="4000" dirty="0" smtClean="0"/>
              <a:t>Which invasive species do you think was the most harmful why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How do you think we could increase public awareness of invasive species?</a:t>
            </a:r>
            <a:endParaRPr lang="en-US" sz="4000" dirty="0" smtClean="0"/>
          </a:p>
          <a:p>
            <a:r>
              <a:rPr lang="en-US" sz="4000" dirty="0" smtClean="0"/>
              <a:t>Do you believe humans are an invasive species? Why or why not?</a:t>
            </a: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6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Break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Make up any missing assignments!!</a:t>
            </a:r>
          </a:p>
          <a:p>
            <a:r>
              <a:rPr lang="en-US" sz="4400" dirty="0" smtClean="0"/>
              <a:t>Read humans </a:t>
            </a:r>
            <a:r>
              <a:rPr lang="en-US" sz="4400" dirty="0" smtClean="0"/>
              <a:t>as invasive species article and answer </a:t>
            </a:r>
            <a:r>
              <a:rPr lang="en-US" sz="4400" dirty="0" smtClean="0"/>
              <a:t>questions on the website</a:t>
            </a:r>
            <a:endParaRPr lang="en-US" sz="4400" dirty="0" smtClean="0"/>
          </a:p>
          <a:p>
            <a:r>
              <a:rPr lang="en-US" sz="4400" dirty="0" smtClean="0"/>
              <a:t>Enjoy Thanksgiving!!!!</a:t>
            </a:r>
          </a:p>
        </p:txBody>
      </p:sp>
    </p:spTree>
    <p:extLst>
      <p:ext uri="{BB962C8B-B14F-4D97-AF65-F5344CB8AC3E}">
        <p14:creationId xmlns:p14="http://schemas.microsoft.com/office/powerpoint/2010/main" val="392125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71</TotalTime>
  <Words>156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SOHO</vt:lpstr>
      <vt:lpstr>SWBAT identify and describe the advantages and disadvantages of biological control of invasive species.   DO Now:  WHy can biological control of invasive species be dangerous? </vt:lpstr>
      <vt:lpstr>Expert Groups</vt:lpstr>
      <vt:lpstr>Jigsaw Group</vt:lpstr>
      <vt:lpstr>Video</vt:lpstr>
      <vt:lpstr>Discussion Questions</vt:lpstr>
      <vt:lpstr>Break 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11</cp:revision>
  <dcterms:created xsi:type="dcterms:W3CDTF">2013-11-21T02:40:31Z</dcterms:created>
  <dcterms:modified xsi:type="dcterms:W3CDTF">2015-11-24T21:34:36Z</dcterms:modified>
</cp:coreProperties>
</file>