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7" r:id="rId4"/>
    <p:sldId id="266" r:id="rId5"/>
    <p:sldId id="260" r:id="rId6"/>
    <p:sldId id="265" r:id="rId7"/>
    <p:sldId id="262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5E31-DAAD-0F41-8B0A-6B8A1519801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E24-C4E6-1D47-90EF-7757F53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5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5E31-DAAD-0F41-8B0A-6B8A1519801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E24-C4E6-1D47-90EF-7757F53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1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5E31-DAAD-0F41-8B0A-6B8A1519801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E24-C4E6-1D47-90EF-7757F53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1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5E31-DAAD-0F41-8B0A-6B8A1519801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E24-C4E6-1D47-90EF-7757F53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8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5E31-DAAD-0F41-8B0A-6B8A1519801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E24-C4E6-1D47-90EF-7757F53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7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5E31-DAAD-0F41-8B0A-6B8A1519801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E24-C4E6-1D47-90EF-7757F53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2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5E31-DAAD-0F41-8B0A-6B8A1519801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E24-C4E6-1D47-90EF-7757F53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9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5E31-DAAD-0F41-8B0A-6B8A1519801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E24-C4E6-1D47-90EF-7757F53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4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5E31-DAAD-0F41-8B0A-6B8A1519801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E24-C4E6-1D47-90EF-7757F53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8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5E31-DAAD-0F41-8B0A-6B8A1519801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E24-C4E6-1D47-90EF-7757F53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5E31-DAAD-0F41-8B0A-6B8A1519801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E24-C4E6-1D47-90EF-7757F53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2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5E31-DAAD-0F41-8B0A-6B8A1519801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47E24-C4E6-1D47-90EF-7757F53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1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o.org/docrep/007/y5486e/y5486e0q.htm" TargetMode="External"/><Relationship Id="rId3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08249"/>
            <a:ext cx="7772400" cy="2474121"/>
          </a:xfrm>
        </p:spPr>
        <p:txBody>
          <a:bodyPr>
            <a:noAutofit/>
          </a:bodyPr>
          <a:lstStyle/>
          <a:p>
            <a:r>
              <a:rPr lang="en-US" sz="4800" dirty="0" smtClean="0"/>
              <a:t>SWBAT distinguish between explicit and inferred ideas in a text. 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Do Now: What is the difference between </a:t>
            </a:r>
            <a:r>
              <a:rPr lang="en-US" sz="4800" dirty="0" err="1" smtClean="0"/>
              <a:t>ciguatoxin</a:t>
            </a:r>
            <a:r>
              <a:rPr lang="en-US" sz="4800" dirty="0" smtClean="0"/>
              <a:t> and ciguatera?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065" y="238005"/>
            <a:ext cx="8143237" cy="2971801"/>
          </a:xfrm>
        </p:spPr>
        <p:txBody>
          <a:bodyPr/>
          <a:lstStyle/>
          <a:p>
            <a:pPr algn="l"/>
            <a:r>
              <a:rPr lang="en-US" dirty="0" smtClean="0"/>
              <a:t>ES Unit 4                                               11/20/15</a:t>
            </a:r>
          </a:p>
          <a:p>
            <a:pPr algn="l"/>
            <a:r>
              <a:rPr lang="en-US" dirty="0" smtClean="0"/>
              <a:t>Lesson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8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Socratic Seminar on Monday- Quiz Grade!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749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Ciguatoxins</a:t>
            </a:r>
            <a:r>
              <a:rPr lang="en-US" dirty="0" smtClean="0"/>
              <a:t> vs. Lionfish Venom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www.fao.org/docrep/007/y5486e/y5486e0e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07" y="2660561"/>
            <a:ext cx="7014853" cy="1784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87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analysis and summary?</a:t>
            </a:r>
          </a:p>
        </p:txBody>
      </p:sp>
    </p:spTree>
    <p:extLst>
      <p:ext uri="{BB962C8B-B14F-4D97-AF65-F5344CB8AC3E}">
        <p14:creationId xmlns:p14="http://schemas.microsoft.com/office/powerpoint/2010/main" val="175656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Analysis: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this piece of evidence support your claim?</a:t>
            </a:r>
          </a:p>
          <a:p>
            <a:r>
              <a:rPr lang="en-US" dirty="0" smtClean="0"/>
              <a:t>How does this evidence support your position?</a:t>
            </a:r>
          </a:p>
          <a:p>
            <a:r>
              <a:rPr lang="en-US" dirty="0" smtClean="0"/>
              <a:t>How does this topic relate to something else we’ve learned this year?</a:t>
            </a:r>
          </a:p>
          <a:p>
            <a:r>
              <a:rPr lang="en-US" dirty="0" smtClean="0"/>
              <a:t>Don’t just summarize!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1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vs. Inferred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Explicit ideas: Information that is stated directly in the text</a:t>
            </a:r>
            <a:endParaRPr lang="en-US" sz="3600" dirty="0"/>
          </a:p>
          <a:p>
            <a:pPr lvl="1"/>
            <a:r>
              <a:rPr lang="en-US" dirty="0"/>
              <a:t>Ex: lionfish venom degrades at room temperature</a:t>
            </a:r>
            <a:endParaRPr lang="en-US" sz="3200" dirty="0"/>
          </a:p>
          <a:p>
            <a:pPr lvl="0"/>
            <a:r>
              <a:rPr lang="en-US" dirty="0"/>
              <a:t>Inferred ideas: Reaching a conclusion about something from known facts or evidence.</a:t>
            </a:r>
            <a:endParaRPr lang="en-US" sz="3600" dirty="0"/>
          </a:p>
          <a:p>
            <a:pPr lvl="1"/>
            <a:r>
              <a:rPr lang="en-US" dirty="0"/>
              <a:t>Ex: If lionfish doesn’t contain </a:t>
            </a:r>
            <a:r>
              <a:rPr lang="en-US" dirty="0" err="1"/>
              <a:t>ciguatoxin</a:t>
            </a:r>
            <a:r>
              <a:rPr lang="en-US" dirty="0"/>
              <a:t>, it might be safe to eat after cooking.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947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 3: Textual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out your intro paragraph and the first paragraph of the outline in </a:t>
            </a:r>
            <a:r>
              <a:rPr lang="en-US" b="1" dirty="0" smtClean="0"/>
              <a:t>PENCIL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936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Socratic Seminar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Fishbowl style</a:t>
            </a:r>
          </a:p>
          <a:p>
            <a:r>
              <a:rPr lang="en-US" dirty="0" smtClean="0"/>
              <a:t>Everyone speaks at least twice</a:t>
            </a:r>
          </a:p>
          <a:p>
            <a:r>
              <a:rPr lang="en-US" dirty="0" smtClean="0"/>
              <a:t>No one should speak more than 5 </a:t>
            </a:r>
            <a:r>
              <a:rPr lang="en-US" dirty="0" smtClean="0"/>
              <a:t>times</a:t>
            </a:r>
          </a:p>
          <a:p>
            <a:r>
              <a:rPr lang="en-US" dirty="0" smtClean="0"/>
              <a:t>Use evidence from the article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95" y="3979120"/>
            <a:ext cx="4370222" cy="270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1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three questions for the Socratic seminar that will generate discussion AND answer the questions</a:t>
            </a:r>
          </a:p>
          <a:p>
            <a:r>
              <a:rPr lang="en-US" sz="4000" dirty="0" smtClean="0"/>
              <a:t>Complete </a:t>
            </a:r>
            <a:r>
              <a:rPr lang="en-US" sz="4000" dirty="0" smtClean="0"/>
              <a:t>essay </a:t>
            </a:r>
            <a:r>
              <a:rPr lang="en-US" sz="4000" dirty="0"/>
              <a:t>o</a:t>
            </a:r>
            <a:r>
              <a:rPr lang="en-US" sz="4000" dirty="0" smtClean="0"/>
              <a:t>utline by </a:t>
            </a:r>
            <a:r>
              <a:rPr lang="en-US" sz="4000" b="1" dirty="0" smtClean="0"/>
              <a:t>Tuesday</a:t>
            </a:r>
            <a:r>
              <a:rPr lang="en-US" sz="4000" dirty="0" smtClean="0"/>
              <a:t>- </a:t>
            </a:r>
            <a:r>
              <a:rPr lang="en-US" sz="4000" dirty="0" smtClean="0"/>
              <a:t>It is a quiz grade</a:t>
            </a:r>
            <a:r>
              <a:rPr lang="en-US" sz="4000" dirty="0" smtClean="0"/>
              <a:t>!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59309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208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SWBAT distinguish between explicit and inferred ideas in a text.   Do Now: What is the difference between ciguatoxin and ciguatera?</vt:lpstr>
      <vt:lpstr>Announcement</vt:lpstr>
      <vt:lpstr>Ciguatoxins vs. Lionfish Venom</vt:lpstr>
      <vt:lpstr>Analysis</vt:lpstr>
      <vt:lpstr>Questions for Analysis:</vt:lpstr>
      <vt:lpstr>Explicit vs. Inferred Ideas</vt:lpstr>
      <vt:lpstr>Trait 3: Textual Analysis</vt:lpstr>
      <vt:lpstr>Socratic Seminar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McDaniel</dc:creator>
  <cp:lastModifiedBy>Kayla McDaniel</cp:lastModifiedBy>
  <cp:revision>39</cp:revision>
  <dcterms:created xsi:type="dcterms:W3CDTF">2014-11-23T20:46:29Z</dcterms:created>
  <dcterms:modified xsi:type="dcterms:W3CDTF">2015-11-20T16:05:17Z</dcterms:modified>
</cp:coreProperties>
</file>