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56" r:id="rId2"/>
    <p:sldId id="257" r:id="rId3"/>
    <p:sldId id="258" r:id="rId4"/>
    <p:sldId id="259" r:id="rId5"/>
    <p:sldId id="261" r:id="rId6"/>
    <p:sldId id="264" r:id="rId7"/>
    <p:sldId id="263" r:id="rId8"/>
    <p:sldId id="262" r:id="rId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49" d="100"/>
          <a:sy n="49" d="100"/>
        </p:scale>
        <p:origin x="-1656" y="-96"/>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presProps" Target="presProps.xml"/><Relationship Id="rId12" Type="http://schemas.openxmlformats.org/officeDocument/2006/relationships/viewProps" Target="viewProps.xml"/><Relationship Id="rId13" Type="http://schemas.openxmlformats.org/officeDocument/2006/relationships/theme" Target="theme/theme1.xml"/><Relationship Id="rId14"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printerSettings" Target="printerSettings/printerSettings1.bin"/></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3C642A94-76CA-BD46-9F23-FD4A0A77B1EA}"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253149919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42A94-76CA-BD46-9F23-FD4A0A77B1EA}"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3216825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42A94-76CA-BD46-9F23-FD4A0A77B1EA}"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75132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3C642A94-76CA-BD46-9F23-FD4A0A77B1EA}"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148925058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3C642A94-76CA-BD46-9F23-FD4A0A77B1EA}" type="datetimeFigureOut">
              <a:rPr lang="en-US" smtClean="0"/>
              <a:t>11/18/15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218554070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3C642A94-76CA-BD46-9F23-FD4A0A77B1EA}" type="datetimeFigureOut">
              <a:rPr lang="en-US" smtClean="0"/>
              <a:t>11/18/15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381461749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3C642A94-76CA-BD46-9F23-FD4A0A77B1EA}" type="datetimeFigureOut">
              <a:rPr lang="en-US" smtClean="0"/>
              <a:t>11/18/15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23078047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3C642A94-76CA-BD46-9F23-FD4A0A77B1EA}" type="datetimeFigureOut">
              <a:rPr lang="en-US" smtClean="0"/>
              <a:t>11/18/15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21291447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42A94-76CA-BD46-9F23-FD4A0A77B1EA}" type="datetimeFigureOut">
              <a:rPr lang="en-US" smtClean="0"/>
              <a:t>11/18/15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40104619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42A94-76CA-BD46-9F23-FD4A0A77B1EA}" type="datetimeFigureOut">
              <a:rPr lang="en-US" smtClean="0"/>
              <a:t>11/18/15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99261145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3C642A94-76CA-BD46-9F23-FD4A0A77B1EA}" type="datetimeFigureOut">
              <a:rPr lang="en-US" smtClean="0"/>
              <a:t>11/18/15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E4EA4F0-D1D7-0543-B288-7D84D916C7AC}" type="slidenum">
              <a:rPr lang="en-US" smtClean="0"/>
              <a:t>‹#›</a:t>
            </a:fld>
            <a:endParaRPr lang="en-US"/>
          </a:p>
        </p:txBody>
      </p:sp>
    </p:spTree>
    <p:extLst>
      <p:ext uri="{BB962C8B-B14F-4D97-AF65-F5344CB8AC3E}">
        <p14:creationId xmlns:p14="http://schemas.microsoft.com/office/powerpoint/2010/main" val="1417563359"/>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C642A94-76CA-BD46-9F23-FD4A0A77B1EA}" type="datetimeFigureOut">
              <a:rPr lang="en-US" smtClean="0"/>
              <a:t>11/18/15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E4EA4F0-D1D7-0543-B288-7D84D916C7AC}" type="slidenum">
              <a:rPr lang="en-US" smtClean="0"/>
              <a:t>‹#›</a:t>
            </a:fld>
            <a:endParaRPr lang="en-US"/>
          </a:p>
        </p:txBody>
      </p:sp>
    </p:spTree>
    <p:extLst>
      <p:ext uri="{BB962C8B-B14F-4D97-AF65-F5344CB8AC3E}">
        <p14:creationId xmlns:p14="http://schemas.microsoft.com/office/powerpoint/2010/main" val="381892268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1.jpeg"/><Relationship Id="rId4" Type="http://schemas.openxmlformats.org/officeDocument/2006/relationships/hyperlink" Target="http://voodookitchennet.blogspot.com/2010/08/roar-of-lionfish-and-into-skillet.html" TargetMode="External"/><Relationship Id="rId5" Type="http://schemas.openxmlformats.org/officeDocument/2006/relationships/image" Target="../media/image2.jpeg"/><Relationship Id="rId6" Type="http://schemas.openxmlformats.org/officeDocument/2006/relationships/hyperlink" Target="http://keysnews.com/node/40782" TargetMode="External"/><Relationship Id="rId7" Type="http://schemas.openxmlformats.org/officeDocument/2006/relationships/image" Target="../media/image3.jpeg"/><Relationship Id="rId1" Type="http://schemas.openxmlformats.org/officeDocument/2006/relationships/slideLayout" Target="../slideLayouts/slideLayout2.xml"/><Relationship Id="rId2" Type="http://schemas.openxmlformats.org/officeDocument/2006/relationships/hyperlink" Target="http://www.popularmechanics.com/outdoors/recreation/fishing/5-invasive-species-you-should-be-eating"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hyperlink" Target="http://www.fao.org/docrep/007/y5486e/y5486e0q.htm" TargetMode="External"/><Relationship Id="rId3" Type="http://schemas.openxmlformats.org/officeDocument/2006/relationships/image" Target="../media/image4.gif"/></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3230742"/>
            <a:ext cx="7772400" cy="1470025"/>
          </a:xfrm>
        </p:spPr>
        <p:txBody>
          <a:bodyPr>
            <a:noAutofit/>
          </a:bodyPr>
          <a:lstStyle/>
          <a:p>
            <a:r>
              <a:rPr lang="en-US" sz="3600" dirty="0" smtClean="0"/>
              <a:t>SWBAT perform a close reading to evaluate the impact of the lionfish as an invasive species.</a:t>
            </a:r>
            <a:br>
              <a:rPr lang="en-US" sz="3600" dirty="0" smtClean="0"/>
            </a:br>
            <a:r>
              <a:rPr lang="en-US" sz="3600" dirty="0" smtClean="0"/>
              <a:t>Do Now: </a:t>
            </a:r>
            <a:br>
              <a:rPr lang="en-US" sz="3600" dirty="0" smtClean="0"/>
            </a:br>
            <a:r>
              <a:rPr lang="en-US" sz="3600" dirty="0" smtClean="0"/>
              <a:t>The crazy eye beetle is an invasive species in upstate New York. The governor doesn’t want it to spread to other parts of the state. What method would you suggest to control the crazy eye beetle? Why?</a:t>
            </a:r>
            <a:endParaRPr lang="en-US" sz="3600" dirty="0"/>
          </a:p>
        </p:txBody>
      </p:sp>
      <p:sp>
        <p:nvSpPr>
          <p:cNvPr id="3" name="Subtitle 2"/>
          <p:cNvSpPr>
            <a:spLocks noGrp="1"/>
          </p:cNvSpPr>
          <p:nvPr>
            <p:ph type="subTitle" idx="1"/>
          </p:nvPr>
        </p:nvSpPr>
        <p:spPr>
          <a:xfrm>
            <a:off x="1031987" y="0"/>
            <a:ext cx="6938872" cy="2185548"/>
          </a:xfrm>
        </p:spPr>
        <p:txBody>
          <a:bodyPr/>
          <a:lstStyle/>
          <a:p>
            <a:pPr algn="l"/>
            <a:r>
              <a:rPr lang="en-US" dirty="0" smtClean="0"/>
              <a:t>ES Unit 4                                        11/19/15</a:t>
            </a:r>
          </a:p>
          <a:p>
            <a:pPr algn="l"/>
            <a:r>
              <a:rPr lang="en-US" dirty="0" smtClean="0"/>
              <a:t>Lesson 5</a:t>
            </a:r>
            <a:endParaRPr lang="en-US" dirty="0"/>
          </a:p>
        </p:txBody>
      </p:sp>
    </p:spTree>
    <p:extLst>
      <p:ext uri="{BB962C8B-B14F-4D97-AF65-F5344CB8AC3E}">
        <p14:creationId xmlns:p14="http://schemas.microsoft.com/office/powerpoint/2010/main" val="2571929308"/>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 Share</a:t>
            </a:r>
            <a:endParaRPr lang="en-US" dirty="0"/>
          </a:p>
        </p:txBody>
      </p:sp>
      <p:sp>
        <p:nvSpPr>
          <p:cNvPr id="3" name="Content Placeholder 2"/>
          <p:cNvSpPr>
            <a:spLocks noGrp="1"/>
          </p:cNvSpPr>
          <p:nvPr>
            <p:ph idx="1"/>
          </p:nvPr>
        </p:nvSpPr>
        <p:spPr/>
        <p:txBody>
          <a:bodyPr>
            <a:normAutofit/>
          </a:bodyPr>
          <a:lstStyle/>
          <a:p>
            <a:r>
              <a:rPr lang="en-US" sz="4400" dirty="0" smtClean="0"/>
              <a:t>Turn and talk to share your homework research.</a:t>
            </a:r>
          </a:p>
        </p:txBody>
      </p:sp>
    </p:spTree>
    <p:extLst>
      <p:ext uri="{BB962C8B-B14F-4D97-AF65-F5344CB8AC3E}">
        <p14:creationId xmlns:p14="http://schemas.microsoft.com/office/powerpoint/2010/main" val="1193059695"/>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Lionfish</a:t>
            </a:r>
            <a:endParaRPr lang="en-US" dirty="0"/>
          </a:p>
        </p:txBody>
      </p:sp>
      <p:sp>
        <p:nvSpPr>
          <p:cNvPr id="3" name="Content Placeholder 2"/>
          <p:cNvSpPr>
            <a:spLocks noGrp="1"/>
          </p:cNvSpPr>
          <p:nvPr>
            <p:ph idx="1"/>
          </p:nvPr>
        </p:nvSpPr>
        <p:spPr/>
        <p:txBody>
          <a:bodyPr/>
          <a:lstStyle/>
          <a:p>
            <a:endParaRPr lang="en-US"/>
          </a:p>
        </p:txBody>
      </p:sp>
      <p:pic>
        <p:nvPicPr>
          <p:cNvPr id="4" name="irc_mi" descr="http://www.popularmechanics.com/cm/popularmechanics/images/TU/invasive-species-01-0512-lgn.jpg">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457199" y="1600200"/>
            <a:ext cx="3373059" cy="2266414"/>
          </a:xfrm>
          <a:prstGeom prst="rect">
            <a:avLst/>
          </a:prstGeom>
          <a:noFill/>
          <a:ln>
            <a:noFill/>
          </a:ln>
        </p:spPr>
      </p:pic>
      <p:pic>
        <p:nvPicPr>
          <p:cNvPr id="5" name="irc_mi" descr="http://1.bp.blogspot.com/_mlkjtmR9zJQ/TGBTsBNK88I/AAAAAAAACGI/7McgtPTKtTg/s1600/map2.jpg">
            <a:hlinkClick r:id="rId4"/>
          </p:cNvPr>
          <p:cNvPicPr/>
          <p:nvPr/>
        </p:nvPicPr>
        <p:blipFill>
          <a:blip r:embed="rId5">
            <a:extLst>
              <a:ext uri="{28A0092B-C50C-407E-A947-70E740481C1C}">
                <a14:useLocalDpi xmlns:a14="http://schemas.microsoft.com/office/drawing/2010/main" val="0"/>
              </a:ext>
            </a:extLst>
          </a:blip>
          <a:srcRect/>
          <a:stretch>
            <a:fillRect/>
          </a:stretch>
        </p:blipFill>
        <p:spPr bwMode="auto">
          <a:xfrm>
            <a:off x="2925121" y="4050279"/>
            <a:ext cx="3584170" cy="2648983"/>
          </a:xfrm>
          <a:prstGeom prst="rect">
            <a:avLst/>
          </a:prstGeom>
          <a:noFill/>
          <a:ln>
            <a:noFill/>
          </a:ln>
        </p:spPr>
      </p:pic>
      <p:pic>
        <p:nvPicPr>
          <p:cNvPr id="6" name="irc_mi" descr="http://keysnews.com/files/images/0630_Lionfish1.jpg">
            <a:hlinkClick r:id="rId6"/>
          </p:cNvPr>
          <p:cNvPicPr/>
          <p:nvPr/>
        </p:nvPicPr>
        <p:blipFill>
          <a:blip r:embed="rId7">
            <a:extLst>
              <a:ext uri="{28A0092B-C50C-407E-A947-70E740481C1C}">
                <a14:useLocalDpi xmlns:a14="http://schemas.microsoft.com/office/drawing/2010/main" val="0"/>
              </a:ext>
            </a:extLst>
          </a:blip>
          <a:srcRect/>
          <a:stretch>
            <a:fillRect/>
          </a:stretch>
        </p:blipFill>
        <p:spPr bwMode="auto">
          <a:xfrm>
            <a:off x="5215758" y="1417638"/>
            <a:ext cx="3857203" cy="2448976"/>
          </a:xfrm>
          <a:prstGeom prst="rect">
            <a:avLst/>
          </a:prstGeom>
          <a:noFill/>
          <a:ln>
            <a:noFill/>
          </a:ln>
        </p:spPr>
      </p:pic>
    </p:spTree>
    <p:extLst>
      <p:ext uri="{BB962C8B-B14F-4D97-AF65-F5344CB8AC3E}">
        <p14:creationId xmlns:p14="http://schemas.microsoft.com/office/powerpoint/2010/main" val="59158617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5"/>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 CNN article</a:t>
            </a:r>
            <a:endParaRPr lang="en-US" dirty="0"/>
          </a:p>
        </p:txBody>
      </p:sp>
      <p:sp>
        <p:nvSpPr>
          <p:cNvPr id="3" name="Content Placeholder 2"/>
          <p:cNvSpPr>
            <a:spLocks noGrp="1"/>
          </p:cNvSpPr>
          <p:nvPr>
            <p:ph idx="1"/>
          </p:nvPr>
        </p:nvSpPr>
        <p:spPr/>
        <p:txBody>
          <a:bodyPr/>
          <a:lstStyle/>
          <a:p>
            <a:r>
              <a:rPr lang="en-US" dirty="0" smtClean="0"/>
              <a:t>Chunk #1: Underline what makes lionfish a successful species</a:t>
            </a:r>
          </a:p>
          <a:p>
            <a:r>
              <a:rPr lang="en-US" dirty="0" smtClean="0"/>
              <a:t>Chunk #2: Underline how lionfish are affecting the economy and ecosystem</a:t>
            </a:r>
          </a:p>
          <a:p>
            <a:r>
              <a:rPr lang="en-US" dirty="0" smtClean="0"/>
              <a:t>Chunk #3: Underline evidence for or against</a:t>
            </a:r>
            <a:r>
              <a:rPr lang="en-US" b="1" dirty="0" smtClean="0"/>
              <a:t> </a:t>
            </a:r>
            <a:r>
              <a:rPr lang="en-US" dirty="0" smtClean="0"/>
              <a:t>eating lionfish</a:t>
            </a:r>
          </a:p>
          <a:p>
            <a:endParaRPr lang="en-US" dirty="0"/>
          </a:p>
        </p:txBody>
      </p:sp>
    </p:spTree>
    <p:extLst>
      <p:ext uri="{BB962C8B-B14F-4D97-AF65-F5344CB8AC3E}">
        <p14:creationId xmlns:p14="http://schemas.microsoft.com/office/powerpoint/2010/main" val="1312717173"/>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Video</a:t>
            </a:r>
            <a:endParaRPr lang="en-US" dirty="0"/>
          </a:p>
        </p:txBody>
      </p:sp>
      <p:sp>
        <p:nvSpPr>
          <p:cNvPr id="3" name="Content Placeholder 2"/>
          <p:cNvSpPr>
            <a:spLocks noGrp="1"/>
          </p:cNvSpPr>
          <p:nvPr>
            <p:ph idx="1"/>
          </p:nvPr>
        </p:nvSpPr>
        <p:spPr/>
        <p:txBody>
          <a:bodyPr/>
          <a:lstStyle/>
          <a:p>
            <a:r>
              <a:rPr lang="pl-PL" dirty="0" smtClean="0"/>
              <a:t>http://</a:t>
            </a:r>
            <a:r>
              <a:rPr lang="pl-PL" dirty="0" err="1" smtClean="0"/>
              <a:t>www.cnn.com</a:t>
            </a:r>
            <a:r>
              <a:rPr lang="pl-PL" dirty="0" smtClean="0"/>
              <a:t>/2012/04/24/</a:t>
            </a:r>
            <a:r>
              <a:rPr lang="pl-PL" dirty="0" err="1" smtClean="0"/>
              <a:t>us</a:t>
            </a:r>
            <a:r>
              <a:rPr lang="pl-PL" dirty="0" smtClean="0"/>
              <a:t>/</a:t>
            </a:r>
            <a:r>
              <a:rPr lang="pl-PL" dirty="0" err="1" smtClean="0"/>
              <a:t>lionfish</a:t>
            </a:r>
            <a:r>
              <a:rPr lang="pl-PL" dirty="0" smtClean="0"/>
              <a:t>/</a:t>
            </a:r>
            <a:endParaRPr lang="en-US" dirty="0"/>
          </a:p>
        </p:txBody>
      </p:sp>
    </p:spTree>
    <p:extLst>
      <p:ext uri="{BB962C8B-B14F-4D97-AF65-F5344CB8AC3E}">
        <p14:creationId xmlns:p14="http://schemas.microsoft.com/office/powerpoint/2010/main" val="1405586852"/>
      </p:ext>
    </p:extLst>
  </p:cSld>
  <p:clrMapOvr>
    <a:masterClrMapping/>
  </p:clrMapOvr>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Close Reading #2</a:t>
            </a:r>
            <a:endParaRPr lang="en-US" dirty="0"/>
          </a:p>
        </p:txBody>
      </p:sp>
      <p:sp>
        <p:nvSpPr>
          <p:cNvPr id="3" name="Content Placeholder 2"/>
          <p:cNvSpPr>
            <a:spLocks noGrp="1"/>
          </p:cNvSpPr>
          <p:nvPr>
            <p:ph idx="1"/>
          </p:nvPr>
        </p:nvSpPr>
        <p:spPr/>
        <p:txBody>
          <a:bodyPr/>
          <a:lstStyle/>
          <a:p>
            <a:r>
              <a:rPr lang="en-US" dirty="0" smtClean="0"/>
              <a:t>Underline evidence </a:t>
            </a:r>
            <a:r>
              <a:rPr lang="en-US" b="1" dirty="0" smtClean="0"/>
              <a:t>for or against </a:t>
            </a:r>
            <a:r>
              <a:rPr lang="en-US" dirty="0" smtClean="0"/>
              <a:t>eating lionfish </a:t>
            </a:r>
          </a:p>
          <a:p>
            <a:pPr lvl="1"/>
            <a:r>
              <a:rPr lang="en-US" dirty="0" smtClean="0"/>
              <a:t>Mark for evidence with +</a:t>
            </a:r>
          </a:p>
          <a:p>
            <a:pPr lvl="1"/>
            <a:r>
              <a:rPr lang="en-US" dirty="0" smtClean="0"/>
              <a:t>Mark against evidence with -</a:t>
            </a:r>
            <a:endParaRPr lang="en-US" dirty="0"/>
          </a:p>
        </p:txBody>
      </p:sp>
    </p:spTree>
    <p:extLst>
      <p:ext uri="{BB962C8B-B14F-4D97-AF65-F5344CB8AC3E}">
        <p14:creationId xmlns:p14="http://schemas.microsoft.com/office/powerpoint/2010/main" val="10777967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Ciguatoxins</a:t>
            </a:r>
            <a:endParaRPr lang="en-US" dirty="0"/>
          </a:p>
        </p:txBody>
      </p:sp>
      <p:sp>
        <p:nvSpPr>
          <p:cNvPr id="3" name="Content Placeholder 2"/>
          <p:cNvSpPr>
            <a:spLocks noGrp="1"/>
          </p:cNvSpPr>
          <p:nvPr>
            <p:ph idx="1"/>
          </p:nvPr>
        </p:nvSpPr>
        <p:spPr/>
        <p:txBody>
          <a:bodyPr/>
          <a:lstStyle/>
          <a:p>
            <a:endParaRPr lang="en-US"/>
          </a:p>
        </p:txBody>
      </p:sp>
      <p:pic>
        <p:nvPicPr>
          <p:cNvPr id="4" name="irc_mi" descr="http://www.fao.org/docrep/007/y5486e/y5486e0e.gif">
            <a:hlinkClick r:id="rId2"/>
          </p:cNvPr>
          <p:cNvPicPr/>
          <p:nvPr/>
        </p:nvPicPr>
        <p:blipFill>
          <a:blip r:embed="rId3">
            <a:extLst>
              <a:ext uri="{28A0092B-C50C-407E-A947-70E740481C1C}">
                <a14:useLocalDpi xmlns:a14="http://schemas.microsoft.com/office/drawing/2010/main" val="0"/>
              </a:ext>
            </a:extLst>
          </a:blip>
          <a:srcRect/>
          <a:stretch>
            <a:fillRect/>
          </a:stretch>
        </p:blipFill>
        <p:spPr bwMode="auto">
          <a:xfrm>
            <a:off x="947407" y="2660561"/>
            <a:ext cx="7014853" cy="1784405"/>
          </a:xfrm>
          <a:prstGeom prst="rect">
            <a:avLst/>
          </a:prstGeom>
          <a:noFill/>
          <a:ln>
            <a:noFill/>
          </a:ln>
        </p:spPr>
      </p:pic>
    </p:spTree>
    <p:extLst>
      <p:ext uri="{BB962C8B-B14F-4D97-AF65-F5344CB8AC3E}">
        <p14:creationId xmlns:p14="http://schemas.microsoft.com/office/powerpoint/2010/main" val="2987722215"/>
      </p:ext>
    </p:extLst>
  </p:cSld>
  <p:clrMapOvr>
    <a:masterClrMapping/>
  </p:clrMapOvr>
  <p:timing>
    <p:tnLst>
      <p:par>
        <p:cTn xmlns:p14="http://schemas.microsoft.com/office/powerpoint/2010/mai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Homework</a:t>
            </a:r>
            <a:endParaRPr lang="en-US" dirty="0"/>
          </a:p>
        </p:txBody>
      </p:sp>
      <p:sp>
        <p:nvSpPr>
          <p:cNvPr id="3" name="Content Placeholder 2"/>
          <p:cNvSpPr>
            <a:spLocks noGrp="1"/>
          </p:cNvSpPr>
          <p:nvPr>
            <p:ph idx="1"/>
          </p:nvPr>
        </p:nvSpPr>
        <p:spPr/>
        <p:txBody>
          <a:bodyPr/>
          <a:lstStyle/>
          <a:p>
            <a:r>
              <a:rPr lang="en-US" dirty="0" smtClean="0"/>
              <a:t>Fill out the introduction section of the essay outline </a:t>
            </a:r>
            <a:r>
              <a:rPr lang="en-US" b="1" dirty="0" smtClean="0"/>
              <a:t>ONLY (in pencil!)</a:t>
            </a:r>
            <a:endParaRPr lang="en-US" b="1" dirty="0"/>
          </a:p>
        </p:txBody>
      </p:sp>
    </p:spTree>
    <p:extLst>
      <p:ext uri="{BB962C8B-B14F-4D97-AF65-F5344CB8AC3E}">
        <p14:creationId xmlns:p14="http://schemas.microsoft.com/office/powerpoint/2010/main" val="903294440"/>
      </p:ext>
    </p:extLst>
  </p:cSld>
  <p:clrMapOvr>
    <a:masterClrMapping/>
  </p:clrMapOvr>
  <p:timing>
    <p:tnLst>
      <p:par>
        <p:cTn xmlns:p14="http://schemas.microsoft.com/office/powerpoint/2010/mai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1209</TotalTime>
  <Words>134</Words>
  <Application>Microsoft Macintosh PowerPoint</Application>
  <PresentationFormat>On-screen Show (4:3)</PresentationFormat>
  <Paragraphs>19</Paragraphs>
  <Slides>8</Slides>
  <Notes>0</Notes>
  <HiddenSlides>0</HiddenSlides>
  <MMClips>0</MMClips>
  <ScaleCrop>false</ScaleCrop>
  <HeadingPairs>
    <vt:vector size="4" baseType="variant">
      <vt:variant>
        <vt:lpstr>Theme</vt:lpstr>
      </vt:variant>
      <vt:variant>
        <vt:i4>1</vt:i4>
      </vt:variant>
      <vt:variant>
        <vt:lpstr>Slide Titles</vt:lpstr>
      </vt:variant>
      <vt:variant>
        <vt:i4>8</vt:i4>
      </vt:variant>
    </vt:vector>
  </HeadingPairs>
  <TitlesOfParts>
    <vt:vector size="9" baseType="lpstr">
      <vt:lpstr>Office Theme</vt:lpstr>
      <vt:lpstr>SWBAT perform a close reading to evaluate the impact of the lionfish as an invasive species. Do Now:  The crazy eye beetle is an invasive species in upstate New York. The governor doesn’t want it to spread to other parts of the state. What method would you suggest to control the crazy eye beetle? Why?</vt:lpstr>
      <vt:lpstr>Homework Share</vt:lpstr>
      <vt:lpstr>Lionfish</vt:lpstr>
      <vt:lpstr>Close Reading: CNN article</vt:lpstr>
      <vt:lpstr>Video</vt:lpstr>
      <vt:lpstr>Close Reading #2</vt:lpstr>
      <vt:lpstr>Ciguatoxins</vt:lpstr>
      <vt:lpstr>Homework</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SWBAT perform a close reading to evaluate the impact of the lionfish as an invasive species. Do Now: </dc:title>
  <dc:creator>Kayla McDaniel</dc:creator>
  <cp:lastModifiedBy>Kayla McDaniel</cp:lastModifiedBy>
  <cp:revision>25</cp:revision>
  <dcterms:created xsi:type="dcterms:W3CDTF">2014-11-20T18:19:57Z</dcterms:created>
  <dcterms:modified xsi:type="dcterms:W3CDTF">2015-11-18T18:36:32Z</dcterms:modified>
</cp:coreProperties>
</file>