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62" r:id="rId3"/>
    <p:sldId id="263" r:id="rId4"/>
    <p:sldId id="266" r:id="rId5"/>
    <p:sldId id="264" r:id="rId6"/>
    <p:sldId id="267" r:id="rId7"/>
    <p:sldId id="258" r:id="rId8"/>
    <p:sldId id="268" r:id="rId9"/>
    <p:sldId id="269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7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4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18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95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82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1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70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7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0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8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5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11/13/15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2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8868" y="1186520"/>
            <a:ext cx="7723735" cy="6005711"/>
          </a:xfrm>
        </p:spPr>
        <p:txBody>
          <a:bodyPr>
            <a:normAutofit/>
          </a:bodyPr>
          <a:lstStyle/>
          <a:p>
            <a:r>
              <a:rPr lang="en-US" sz="5400" dirty="0" smtClean="0"/>
              <a:t>SWBAT evaluate biodiversity by calculating species diversity and species abundance.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6314" y="163688"/>
            <a:ext cx="6154670" cy="239042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Unit 4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Lesson 2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11/13/15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80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An ecosystem contains 6 deer, 10 foxes, 4 birds, and 10 trees.</a:t>
            </a:r>
          </a:p>
          <a:p>
            <a:r>
              <a:rPr lang="en-US" sz="4000" dirty="0" smtClean="0"/>
              <a:t>What is the species richness?</a:t>
            </a:r>
          </a:p>
          <a:p>
            <a:r>
              <a:rPr lang="en-US" sz="4000" dirty="0" smtClean="0"/>
              <a:t>What is the species abundance of the trees?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03116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There is a community that has 4 turtles, 5 frogs, and 6 rainbow trout (a type of of fish).</a:t>
            </a:r>
            <a:br>
              <a:rPr lang="en-US" sz="4400" dirty="0" smtClean="0"/>
            </a:br>
            <a:r>
              <a:rPr lang="en-US" sz="4400" dirty="0" smtClean="0"/>
              <a:t>What is the species richness of the community?</a:t>
            </a:r>
            <a:br>
              <a:rPr lang="en-US" sz="4400" dirty="0" smtClean="0"/>
            </a:br>
            <a:r>
              <a:rPr lang="en-US" sz="4400" dirty="0" smtClean="0"/>
              <a:t>What is the species abundance of the frogs?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27923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Turn and talk to partners at your table and share out your homework.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18630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 </a:t>
            </a:r>
          </a:p>
          <a:p>
            <a:r>
              <a:rPr lang="en-US" dirty="0" smtClean="0"/>
              <a:t>Group Work</a:t>
            </a:r>
          </a:p>
          <a:p>
            <a:r>
              <a:rPr lang="en-US" dirty="0" smtClean="0"/>
              <a:t>Exit Ticket/</a:t>
            </a:r>
            <a:r>
              <a:rPr lang="en-US" dirty="0" err="1" smtClean="0"/>
              <a:t>Hw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506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8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with your group members!</a:t>
            </a:r>
          </a:p>
          <a:p>
            <a:r>
              <a:rPr lang="en-US" dirty="0" smtClean="0"/>
              <a:t>Ask three before me!</a:t>
            </a:r>
          </a:p>
          <a:p>
            <a:r>
              <a:rPr lang="en-US" dirty="0" smtClean="0"/>
              <a:t>Write in COMPLETE sentences!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793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4" y="121325"/>
            <a:ext cx="7518401" cy="65955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933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it important to have more than one way to measure biodiversity?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465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3 reasons why biodiversity is important for ecosystems</a:t>
            </a:r>
          </a:p>
          <a:p>
            <a:r>
              <a:rPr lang="en-US" dirty="0" smtClean="0"/>
              <a:t>List your source (or sources)</a:t>
            </a:r>
          </a:p>
          <a:p>
            <a:r>
              <a:rPr lang="en-US" dirty="0" smtClean="0"/>
              <a:t>Make sure you</a:t>
            </a:r>
            <a:r>
              <a:rPr lang="en-US" i="1" u="sng" dirty="0" smtClean="0"/>
              <a:t> understand </a:t>
            </a:r>
            <a:r>
              <a:rPr lang="en-US" dirty="0" smtClean="0"/>
              <a:t>the reasons you give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69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</TotalTime>
  <Words>167</Words>
  <Application>Microsoft Macintosh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SWBAT evaluate biodiversity by calculating species diversity and species abundance.  </vt:lpstr>
      <vt:lpstr>Do Now:</vt:lpstr>
      <vt:lpstr>Homework Share</vt:lpstr>
      <vt:lpstr>Agenda:</vt:lpstr>
      <vt:lpstr>Video</vt:lpstr>
      <vt:lpstr>Group Work</vt:lpstr>
      <vt:lpstr>PowerPoint Presentation</vt:lpstr>
      <vt:lpstr>Let’s Review!</vt:lpstr>
      <vt:lpstr>Homework</vt:lpstr>
      <vt:lpstr>Exit Ticket: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evaluate biodiversity by calculating species diversity and species abundance</dc:title>
  <dc:creator>Kayla McDaniel</dc:creator>
  <cp:lastModifiedBy>Kayla McDaniel</cp:lastModifiedBy>
  <cp:revision>23</cp:revision>
  <dcterms:created xsi:type="dcterms:W3CDTF">2013-11-25T23:45:06Z</dcterms:created>
  <dcterms:modified xsi:type="dcterms:W3CDTF">2015-11-13T16:03:19Z</dcterms:modified>
</cp:coreProperties>
</file>