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66" r:id="rId3"/>
    <p:sldId id="257" r:id="rId4"/>
    <p:sldId id="258" r:id="rId5"/>
    <p:sldId id="259" r:id="rId6"/>
    <p:sldId id="262" r:id="rId7"/>
    <p:sldId id="263" r:id="rId8"/>
    <p:sldId id="267" r:id="rId9"/>
    <p:sldId id="264" r:id="rId10"/>
    <p:sldId id="269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November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November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November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November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November 12,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November 12,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November 12,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November 12,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November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November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guardian.com/environment/series/biodiversity-100" TargetMode="Externa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36536"/>
            <a:ext cx="8860536" cy="90422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ES Unit 4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Lesson 1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                       </a:t>
            </a:r>
            <a:r>
              <a:rPr lang="en-US" sz="3200" dirty="0" smtClean="0"/>
              <a:t>11/12/15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2969830"/>
            <a:ext cx="5120640" cy="230428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Do Now: What is diversity?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707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the species richness of ecosystem B?</a:t>
            </a:r>
          </a:p>
          <a:p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381482"/>
              </p:ext>
            </p:extLst>
          </p:nvPr>
        </p:nvGraphicFramePr>
        <p:xfrm>
          <a:off x="928036" y="2718779"/>
          <a:ext cx="6463686" cy="371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843"/>
                <a:gridCol w="3231843"/>
              </a:tblGrid>
              <a:tr h="1120074">
                <a:tc>
                  <a:txBody>
                    <a:bodyPr/>
                    <a:lstStyle/>
                    <a:p>
                      <a:r>
                        <a:rPr lang="en-US" dirty="0" smtClean="0"/>
                        <a:t>Ecosystem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abundance</a:t>
                      </a:r>
                      <a:endParaRPr lang="en-US" dirty="0"/>
                    </a:p>
                  </a:txBody>
                  <a:tcPr/>
                </a:tc>
              </a:tr>
              <a:tr h="648932">
                <a:tc>
                  <a:txBody>
                    <a:bodyPr/>
                    <a:lstStyle/>
                    <a:p>
                      <a:r>
                        <a:rPr lang="en-US" dirty="0" smtClean="0"/>
                        <a:t>Black-eyed </a:t>
                      </a:r>
                      <a:r>
                        <a:rPr lang="en-US" dirty="0" smtClean="0"/>
                        <a:t>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8932">
                <a:tc>
                  <a:txBody>
                    <a:bodyPr/>
                    <a:lstStyle/>
                    <a:p>
                      <a:r>
                        <a:rPr lang="en-US" dirty="0" smtClean="0"/>
                        <a:t>Pinto 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8932">
                <a:tc>
                  <a:txBody>
                    <a:bodyPr/>
                    <a:lstStyle/>
                    <a:p>
                      <a:r>
                        <a:rPr lang="en-US" dirty="0" smtClean="0"/>
                        <a:t>Red 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8932">
                <a:tc>
                  <a:txBody>
                    <a:bodyPr/>
                    <a:lstStyle/>
                    <a:p>
                      <a:r>
                        <a:rPr lang="en-US" dirty="0" smtClean="0"/>
                        <a:t>Green 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9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sz="4000" dirty="0"/>
              <a:t>SWBAT evaluate the biodiversity of an ecosystem by calculating species richness and species abundance.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9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en-US" sz="3600" dirty="0" smtClean="0"/>
              <a:t>Find an article online about biodiversity and summarize it in on paragraphs (5-7 sentences).</a:t>
            </a:r>
          </a:p>
          <a:p>
            <a:pPr marL="571500" indent="-571500"/>
            <a:r>
              <a:rPr lang="en-US" sz="3600" dirty="0" smtClean="0"/>
              <a:t>The paragraph needs to be in your own words!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049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Unit 4: Biodiversity and Conservation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2 weeks</a:t>
            </a:r>
          </a:p>
          <a:p>
            <a:r>
              <a:rPr lang="en-US" sz="4000" dirty="0" smtClean="0"/>
              <a:t>Essential Questions:</a:t>
            </a:r>
          </a:p>
          <a:p>
            <a:pPr lvl="1"/>
            <a:r>
              <a:rPr lang="en-US" sz="4000" dirty="0" smtClean="0"/>
              <a:t>How does biodiversity create a balanced ecosystem?</a:t>
            </a:r>
          </a:p>
          <a:p>
            <a:pPr lvl="1"/>
            <a:r>
              <a:rPr lang="en-US" sz="4000" dirty="0" smtClean="0"/>
              <a:t>How do humans affect biodiversity?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096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Biodiversity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Biodiversity is the variety of life that occurs within an ecosystem</a:t>
            </a:r>
            <a:endParaRPr lang="en-US" sz="4400" dirty="0"/>
          </a:p>
        </p:txBody>
      </p:sp>
      <p:pic>
        <p:nvPicPr>
          <p:cNvPr id="4" name="irc_mi" descr="http://static.guim.co.uk/sys-images/Environment/Pix/columnists/2010/8/13/1281700353348/Biodiversity-100-00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26" y="2877499"/>
            <a:ext cx="583946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75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marinebio.org/i/biodiversity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64" y="826006"/>
            <a:ext cx="6387052" cy="4634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3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Biodiversity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Four different communities: A, B, C, D</a:t>
            </a:r>
          </a:p>
          <a:p>
            <a:r>
              <a:rPr lang="en-US" sz="4000" dirty="0" smtClean="0"/>
              <a:t>Each type of bean represents a different species</a:t>
            </a:r>
          </a:p>
          <a:p>
            <a:r>
              <a:rPr lang="en-US" sz="4000" dirty="0" smtClean="0"/>
              <a:t>Which community has the greatest biodiversity? </a:t>
            </a:r>
          </a:p>
          <a:p>
            <a:r>
              <a:rPr lang="en-US" sz="4000" dirty="0" smtClean="0"/>
              <a:t>Do</a:t>
            </a:r>
            <a:r>
              <a:rPr lang="en-US" sz="4000" b="1" dirty="0" smtClean="0"/>
              <a:t> NOT </a:t>
            </a:r>
            <a:r>
              <a:rPr lang="en-US" sz="4000" dirty="0" smtClean="0"/>
              <a:t>mix the beans! Keep each group of beans in from of the appropriate cup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9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Measuring Biodiversity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/>
              <a:t>Species Richness</a:t>
            </a:r>
            <a:r>
              <a:rPr lang="en-US" sz="4400" dirty="0" smtClean="0"/>
              <a:t>: The total number of different species present. </a:t>
            </a:r>
          </a:p>
          <a:p>
            <a:pPr lvl="1"/>
            <a:r>
              <a:rPr lang="en-US" sz="4400" dirty="0" smtClean="0"/>
              <a:t>Community D had the greatest species richness</a:t>
            </a:r>
          </a:p>
          <a:p>
            <a:pPr marL="170752" lvl="1" indent="0">
              <a:buNone/>
            </a:pPr>
            <a:r>
              <a:rPr lang="en-US" sz="4400" dirty="0" smtClean="0"/>
              <a:t>DOES NOT tell how number of each species is distributed.</a:t>
            </a:r>
          </a:p>
        </p:txBody>
      </p:sp>
    </p:spTree>
    <p:extLst>
      <p:ext uri="{BB962C8B-B14F-4D97-AF65-F5344CB8AC3E}">
        <p14:creationId xmlns:p14="http://schemas.microsoft.com/office/powerpoint/2010/main" val="55004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Measuring Biodiversity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Abundance: </a:t>
            </a:r>
            <a:r>
              <a:rPr lang="en-US" sz="4000" dirty="0" smtClean="0"/>
              <a:t>The number of individuals present of each species relative to the total number of individuals.</a:t>
            </a:r>
          </a:p>
          <a:p>
            <a:r>
              <a:rPr lang="en-US" sz="4000" dirty="0" smtClean="0"/>
              <a:t> # of individuals of a specific </a:t>
            </a:r>
            <a:r>
              <a:rPr lang="en-US" sz="4000" dirty="0" smtClean="0"/>
              <a:t>species </a:t>
            </a:r>
            <a:r>
              <a:rPr lang="en-US" sz="4000" b="1" dirty="0" smtClean="0"/>
              <a:t>divided by </a:t>
            </a:r>
            <a:r>
              <a:rPr lang="en-US" sz="4000" dirty="0" smtClean="0"/>
              <a:t>total </a:t>
            </a:r>
            <a:r>
              <a:rPr lang="en-US" sz="4000" dirty="0" smtClean="0"/>
              <a:t># of individuals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660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Species Richness vs. Species Abundance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9" y="1644291"/>
            <a:ext cx="8265366" cy="506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35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Example: Measuring Abundance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Community A: </a:t>
            </a:r>
          </a:p>
          <a:p>
            <a:pPr lvl="1"/>
            <a:r>
              <a:rPr lang="en-US" sz="3800" dirty="0" smtClean="0"/>
              <a:t>10 red kidney beans, 10 white beans, 10 black eye peas</a:t>
            </a:r>
          </a:p>
          <a:p>
            <a:pPr lvl="1"/>
            <a:r>
              <a:rPr lang="en-US" sz="3800" dirty="0" smtClean="0"/>
              <a:t>30 individuals total</a:t>
            </a:r>
          </a:p>
          <a:p>
            <a:pPr lvl="1"/>
            <a:r>
              <a:rPr lang="en-US" sz="3800" dirty="0" smtClean="0"/>
              <a:t>Abundance= 10/30 = .333</a:t>
            </a:r>
          </a:p>
          <a:p>
            <a:pPr lvl="1"/>
            <a:r>
              <a:rPr lang="en-US" sz="3800" dirty="0" smtClean="0"/>
              <a:t>.333 x 100</a:t>
            </a:r>
          </a:p>
          <a:p>
            <a:pPr lvl="1"/>
            <a:r>
              <a:rPr lang="en-US" sz="3800" dirty="0" smtClean="0"/>
              <a:t>Each species has an abundance of </a:t>
            </a:r>
            <a:r>
              <a:rPr lang="en-US" sz="3800" b="1" dirty="0" smtClean="0"/>
              <a:t>33.3%</a:t>
            </a:r>
          </a:p>
          <a:p>
            <a:pPr lvl="1"/>
            <a:endParaRPr lang="en-US" sz="3800" dirty="0" smtClean="0"/>
          </a:p>
          <a:p>
            <a:pPr lvl="1"/>
            <a:endParaRPr lang="en-US" sz="3800" dirty="0" smtClean="0"/>
          </a:p>
          <a:p>
            <a:pPr marL="170752" lvl="1" indent="0">
              <a:buNone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8313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1001</TotalTime>
  <Words>278</Words>
  <Application>Microsoft Macintosh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Do Now: What is diversity?</vt:lpstr>
      <vt:lpstr>Unit 4: Biodiversity and Conservation</vt:lpstr>
      <vt:lpstr>Biodiversity</vt:lpstr>
      <vt:lpstr>PowerPoint Presentation</vt:lpstr>
      <vt:lpstr>Biodiversity</vt:lpstr>
      <vt:lpstr>Measuring Biodiversity</vt:lpstr>
      <vt:lpstr>Measuring Biodiversity</vt:lpstr>
      <vt:lpstr>Species Richness vs. Species Abundance</vt:lpstr>
      <vt:lpstr>Example: Measuring Abundance</vt:lpstr>
      <vt:lpstr>Your turn!</vt:lpstr>
      <vt:lpstr>Objective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What is diversity?</dc:title>
  <dc:creator>Kayla McDaniel</dc:creator>
  <cp:lastModifiedBy>Kayla McDaniel</cp:lastModifiedBy>
  <cp:revision>42</cp:revision>
  <dcterms:created xsi:type="dcterms:W3CDTF">2013-11-11T21:19:20Z</dcterms:created>
  <dcterms:modified xsi:type="dcterms:W3CDTF">2015-11-12T15:58:13Z</dcterms:modified>
</cp:coreProperties>
</file>