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6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FDAA-1B73-4247-9640-2CA7C8420B4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00BC1-5F86-7A4C-91D5-5176B270C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77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FDAA-1B73-4247-9640-2CA7C8420B4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00BC1-5F86-7A4C-91D5-5176B270C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2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FDAA-1B73-4247-9640-2CA7C8420B4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00BC1-5F86-7A4C-91D5-5176B270C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0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FDAA-1B73-4247-9640-2CA7C8420B4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00BC1-5F86-7A4C-91D5-5176B270C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35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FDAA-1B73-4247-9640-2CA7C8420B4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00BC1-5F86-7A4C-91D5-5176B270C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3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FDAA-1B73-4247-9640-2CA7C8420B4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00BC1-5F86-7A4C-91D5-5176B270C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4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FDAA-1B73-4247-9640-2CA7C8420B4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00BC1-5F86-7A4C-91D5-5176B270C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85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FDAA-1B73-4247-9640-2CA7C8420B4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00BC1-5F86-7A4C-91D5-5176B270C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43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FDAA-1B73-4247-9640-2CA7C8420B4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00BC1-5F86-7A4C-91D5-5176B270C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1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FDAA-1B73-4247-9640-2CA7C8420B4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00BC1-5F86-7A4C-91D5-5176B270C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63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FDAA-1B73-4247-9640-2CA7C8420B4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00BC1-5F86-7A4C-91D5-5176B270C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3FDAA-1B73-4247-9640-2CA7C8420B4A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00BC1-5F86-7A4C-91D5-5176B270C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3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8093" y="31106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SWBAT evaluate methods for conservation.</a:t>
            </a:r>
            <a:br>
              <a:rPr lang="en-US" dirty="0" smtClean="0"/>
            </a:br>
            <a:r>
              <a:rPr lang="en-US" dirty="0" smtClean="0"/>
              <a:t>Do Now: Which is the best method of conservation: restoration, rehabilitation or preservation? Why?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874"/>
            <a:ext cx="6400800" cy="1752600"/>
          </a:xfrm>
        </p:spPr>
        <p:txBody>
          <a:bodyPr/>
          <a:lstStyle/>
          <a:p>
            <a:pPr algn="l"/>
            <a:r>
              <a:rPr lang="en-US" dirty="0" smtClean="0"/>
              <a:t>ES Unit 4                                    12/3/15</a:t>
            </a:r>
          </a:p>
          <a:p>
            <a:pPr algn="l"/>
            <a:r>
              <a:rPr lang="en-US" dirty="0" smtClean="0"/>
              <a:t>Lesson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596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and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out your homework!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41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Rhino Hunter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9458" y="3522751"/>
            <a:ext cx="2294055" cy="2672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168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Sheet</a:t>
            </a:r>
          </a:p>
          <a:p>
            <a:r>
              <a:rPr lang="en-US" dirty="0"/>
              <a:t> </a:t>
            </a:r>
            <a:r>
              <a:rPr lang="en-US" dirty="0" smtClean="0"/>
              <a:t>Questions for popcorn discussion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892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35</Words>
  <Application>Microsoft Macintosh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SWBAT evaluate methods for conservation. Do Now: Which is the best method of conservation: restoration, rehabilitation or preservation? Why?</vt:lpstr>
      <vt:lpstr>Turn and talk</vt:lpstr>
      <vt:lpstr>The Rhino Hunter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evaluate methods for conservation. Do Now: Which is the best method of conservation: restoration, rehabilitation or preservation? Why?</dc:title>
  <dc:creator>Kayla McDaniel</dc:creator>
  <cp:lastModifiedBy>Kayla McDaniel</cp:lastModifiedBy>
  <cp:revision>6</cp:revision>
  <dcterms:created xsi:type="dcterms:W3CDTF">2015-12-03T00:34:58Z</dcterms:created>
  <dcterms:modified xsi:type="dcterms:W3CDTF">2015-12-03T15:47:43Z</dcterms:modified>
</cp:coreProperties>
</file>