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CBD049-02BF-3C4C-A0EE-DDCDC2A507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D478D42-8F29-FD40-80E5-0A8E593EA7F4}" type="datetimeFigureOut">
              <a:rPr lang="en-US" smtClean="0"/>
              <a:t>12/2/15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ES%20Unit%204%20Biodiversity\Document2!OLE_LINK5" TargetMode="External"/><Relationship Id="rId4" Type="http://schemas.openxmlformats.org/officeDocument/2006/relationships/image" Target="../media/image12.emf"/><Relationship Id="rId5" Type="http://schemas.openxmlformats.org/officeDocument/2006/relationships/hyperlink" Target="http://dmna.ny.gov/community/low_aircraft.html" TargetMode="External"/><Relationship Id="rId6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ever/naturescience/cerp.htm" TargetMode="External"/><Relationship Id="rId4" Type="http://schemas.openxmlformats.org/officeDocument/2006/relationships/image" Target="../media/image10.jpeg"/><Relationship Id="rId5" Type="http://schemas.openxmlformats.org/officeDocument/2006/relationships/oleObject" Target="file:///\\localhost\Users\kmcdaniel\ES%20Unit%204%20Biodiversity\Document2!OLE_LINK4" TargetMode="External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475" y="3571875"/>
            <a:ext cx="7543800" cy="2593975"/>
          </a:xfrm>
        </p:spPr>
        <p:txBody>
          <a:bodyPr>
            <a:noAutofit/>
          </a:bodyPr>
          <a:lstStyle/>
          <a:p>
            <a:r>
              <a:rPr lang="en-US" sz="4400" dirty="0" smtClean="0"/>
              <a:t>SWBAT evaluate in situ and ex situ remediation as conservation strategies.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Do Now: Explain three ways in which deforestation negatively affects the environment.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75" y="282575"/>
            <a:ext cx="8089900" cy="21780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ES Unit 4                                                                           Lesson 11                                                     12/2/15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363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2827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Preservation: setting aside or protecting undisturbed natural areas from harmful human activities.</a:t>
            </a:r>
          </a:p>
          <a:p>
            <a:pPr lvl="1"/>
            <a:r>
              <a:rPr lang="en-US" sz="3800" dirty="0" smtClean="0"/>
              <a:t>Ex: Adirondack preserve in NY</a:t>
            </a:r>
            <a:endParaRPr lang="en-US" sz="3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26296"/>
              </p:ext>
            </p:extLst>
          </p:nvPr>
        </p:nvGraphicFramePr>
        <p:xfrm>
          <a:off x="793749" y="4825226"/>
          <a:ext cx="2778125" cy="203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7810500" imgH="5715000" progId="Word.Document.12">
                  <p:link updateAutomatic="1"/>
                </p:oleObj>
              </mc:Choice>
              <mc:Fallback>
                <p:oleObj name="Document" r:id="rId3" imgW="7810500" imgH="5715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749" y="4825226"/>
                        <a:ext cx="2778125" cy="2032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rc_mi" descr="http://dmna.ny.gov/community/adk_park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825226"/>
            <a:ext cx="2397124" cy="203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3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Situ vs. Ex Situ remediation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situ: Leave the animal where it lives but protect it</a:t>
            </a:r>
          </a:p>
          <a:p>
            <a:r>
              <a:rPr lang="en-US" sz="4000" dirty="0" smtClean="0"/>
              <a:t>Ex situ: Take the animal out of its habitat and protect it</a:t>
            </a:r>
            <a:endParaRPr lang="en-US" sz="4000" dirty="0"/>
          </a:p>
        </p:txBody>
      </p:sp>
      <p:pic>
        <p:nvPicPr>
          <p:cNvPr id="4" name="Picture 4" descr="http://www.noaanews.noaa.gov/stories2011/images/20110429_56698910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19361"/>
          <a:stretch/>
        </p:blipFill>
        <p:spPr bwMode="auto">
          <a:xfrm>
            <a:off x="790575" y="4472641"/>
            <a:ext cx="2670175" cy="209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s://encrypted-tbn2.gstatic.com/images?q=tbn:ANd9GcS6Q9lsRXwPWNoyXgre3M47asBY1uGophckv2vP9JFBnOEsli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4" y="4315079"/>
            <a:ext cx="3108325" cy="228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496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State  “</a:t>
            </a:r>
            <a:r>
              <a:rPr lang="en-US" dirty="0"/>
              <a:t>E</a:t>
            </a:r>
            <a:r>
              <a:rPr lang="en-US" dirty="0" smtClean="0"/>
              <a:t>agle Cam”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mnbound.com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/live-eagle-cam/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Bald Eagle Cam an example of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situ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situ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remediation? How do you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9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1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267"/>
            <a:ext cx="3158836" cy="3226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110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98" y="3562280"/>
            <a:ext cx="3431502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1108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56" y="196267"/>
            <a:ext cx="2879788" cy="294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087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the difference between rehabilitation and restoration?</a:t>
            </a:r>
          </a:p>
          <a:p>
            <a:r>
              <a:rPr lang="en-US" sz="3600" dirty="0" smtClean="0"/>
              <a:t>What’s the difference between in situ and ex situ remediation?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607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one successful example of in situ or ex situ remediation for an animal. Write a paragraph in YOUR OWN WORDS that describes how it was successful.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43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4 exam on Monday, Dec. 7</a:t>
            </a:r>
            <a:r>
              <a:rPr lang="en-US" sz="3600" baseline="30000" dirty="0" smtClean="0"/>
              <a:t>th</a:t>
            </a:r>
            <a:endParaRPr lang="en-US" sz="3600" dirty="0" smtClean="0"/>
          </a:p>
          <a:p>
            <a:pPr lvl="1"/>
            <a:r>
              <a:rPr lang="en-US" sz="3400" dirty="0" smtClean="0"/>
              <a:t>Review sheet will be due on Friday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2370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Homework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57" y="1143000"/>
            <a:ext cx="7620000" cy="480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Turn and talk to share out your research on palm oil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94" y="3393140"/>
            <a:ext cx="2483605" cy="1654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95" y="2609112"/>
            <a:ext cx="3967459" cy="42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5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50" b="2750"/>
          <a:stretch>
            <a:fillRect/>
          </a:stretch>
        </p:blipFill>
        <p:spPr>
          <a:xfrm>
            <a:off x="457200" y="1600200"/>
            <a:ext cx="4323188" cy="27236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64" y="3957032"/>
            <a:ext cx="3548042" cy="27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0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059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Remediation</a:t>
            </a:r>
            <a:r>
              <a:rPr lang="en-US" sz="3600" dirty="0" smtClean="0"/>
              <a:t>: Reversing or stopping environmental damage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26" y="3395412"/>
            <a:ext cx="4970428" cy="300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03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Extinctions?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abitat destruction/degradation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en-US" sz="3600" dirty="0" smtClean="0"/>
              <a:t>nvasive species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opulation Growth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ollution (air, water, etc.)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3600" dirty="0" smtClean="0"/>
              <a:t>verhunting/overharvest</a:t>
            </a:r>
            <a:endParaRPr lang="en-US" sz="3600" dirty="0"/>
          </a:p>
        </p:txBody>
      </p:sp>
      <p:pic>
        <p:nvPicPr>
          <p:cNvPr id="4" name="Picture 2" descr="http://29.media.tumblr.com/tumblr_kxvhohLdtu1qa1vjk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22618"/>
          <a:stretch/>
        </p:blipFill>
        <p:spPr bwMode="auto">
          <a:xfrm rot="21382735">
            <a:off x="6026428" y="4071705"/>
            <a:ext cx="2863437" cy="246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230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Restoration: Return an ecosystem to a condition similar to its original state </a:t>
            </a:r>
          </a:p>
          <a:p>
            <a:pPr lvl="1"/>
            <a:r>
              <a:rPr lang="en-US" sz="3800" dirty="0" smtClean="0"/>
              <a:t>Ex: Florida Everglades</a:t>
            </a:r>
            <a:endParaRPr lang="en-US" sz="3800" dirty="0"/>
          </a:p>
        </p:txBody>
      </p:sp>
      <p:pic>
        <p:nvPicPr>
          <p:cNvPr id="4" name="irc_mi" descr="http://www.nps.gov/ever/naturescience/images/CERPFlowMaps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445000"/>
            <a:ext cx="3983672" cy="1762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15709"/>
              </p:ext>
            </p:extLst>
          </p:nvPr>
        </p:nvGraphicFramePr>
        <p:xfrm>
          <a:off x="5175249" y="4261715"/>
          <a:ext cx="3413125" cy="235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5" imgW="6985000" imgH="4826000" progId="Word.Document.12">
                  <p:link updateAutomatic="1"/>
                </p:oleObj>
              </mc:Choice>
              <mc:Fallback>
                <p:oleObj name="Document" r:id="rId5" imgW="6985000" imgH="4826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5249" y="4261715"/>
                        <a:ext cx="3413125" cy="235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96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Rehabilitation: Turning a degraded ecosystem back to a functional one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630930"/>
            <a:ext cx="5486400" cy="299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43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440</TotalTime>
  <Words>274</Words>
  <Application>Microsoft Macintosh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Adjacency</vt:lpstr>
      <vt:lpstr>\\localhost\Users\kmcdaniel\ES Unit 4 Biodiversity\Document2!OLE_LINK4</vt:lpstr>
      <vt:lpstr>\\localhost\Users\kmcdaniel\ES Unit 4 Biodiversity\Document2!OLE_LINK5</vt:lpstr>
      <vt:lpstr>SWBAT evaluate in situ and ex situ remediation as conservation strategies.  Do Now: Explain three ways in which deforestation negatively affects the environment.</vt:lpstr>
      <vt:lpstr>Announcements</vt:lpstr>
      <vt:lpstr>Homework Share</vt:lpstr>
      <vt:lpstr>Palm Oil</vt:lpstr>
      <vt:lpstr>Palm Oil</vt:lpstr>
      <vt:lpstr>Vocab</vt:lpstr>
      <vt:lpstr>What Causes Extinctions?</vt:lpstr>
      <vt:lpstr>What can we do?</vt:lpstr>
      <vt:lpstr>What  can we do?</vt:lpstr>
      <vt:lpstr>What can we do?</vt:lpstr>
      <vt:lpstr>In Situ vs. Ex Situ remediation</vt:lpstr>
      <vt:lpstr>Minnesota State  “Eagle Cam”</vt:lpstr>
      <vt:lpstr>PowerPoint Presentation</vt:lpstr>
      <vt:lpstr>Let’s Review!</vt:lpstr>
      <vt:lpstr>Homework: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distinguish between species conservation and preservation. Do Now:</dc:title>
  <dc:creator>Kayla McDaniel</dc:creator>
  <cp:lastModifiedBy>Kayla McDaniel</cp:lastModifiedBy>
  <cp:revision>32</cp:revision>
  <dcterms:created xsi:type="dcterms:W3CDTF">2014-12-03T03:08:49Z</dcterms:created>
  <dcterms:modified xsi:type="dcterms:W3CDTF">2015-12-02T18:29:24Z</dcterms:modified>
</cp:coreProperties>
</file>