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8" r:id="rId4"/>
    <p:sldId id="271" r:id="rId5"/>
    <p:sldId id="263" r:id="rId6"/>
    <p:sldId id="258" r:id="rId7"/>
    <p:sldId id="267" r:id="rId8"/>
    <p:sldId id="260" r:id="rId9"/>
    <p:sldId id="264" r:id="rId10"/>
    <p:sldId id="265" r:id="rId11"/>
    <p:sldId id="266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1E4815E-652B-D44D-9688-96ACA9742F18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2F3A164-EE52-304D-8495-B209E726CE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imbuseco.com/2013/01/deforestation-and-pollution-facts/" TargetMode="Externa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omtrigger.com/en/Home/Pages/rainforests-around-the-world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88" y="104588"/>
            <a:ext cx="3212353" cy="251011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ES Unit 4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Lesson 10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12</a:t>
            </a:r>
            <a:r>
              <a:rPr lang="en-US" sz="3200" dirty="0" smtClean="0">
                <a:solidFill>
                  <a:schemeClr val="bg1"/>
                </a:solidFill>
              </a:rPr>
              <a:t>/1/15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4633021"/>
            <a:ext cx="5120640" cy="2304288"/>
          </a:xfrm>
        </p:spPr>
        <p:txBody>
          <a:bodyPr>
            <a:noAutofit/>
          </a:bodyPr>
          <a:lstStyle/>
          <a:p>
            <a:r>
              <a:rPr lang="en-US" dirty="0"/>
              <a:t>SWBAT identify ways in which humans are negatively impacting biodiversity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List what you know and want to know about deforestation.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4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If Deforestation continues....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world’s rain forests will vanish in 100 years</a:t>
            </a:r>
            <a:endParaRPr lang="en-US" sz="4000" dirty="0"/>
          </a:p>
        </p:txBody>
      </p:sp>
      <p:pic>
        <p:nvPicPr>
          <p:cNvPr id="4" name="irc_mi" descr="http://nimbuseco.com/wp-content/uploads/2013/01/Deforestation-Amaz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19" y="2817060"/>
            <a:ext cx="5652434" cy="3419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69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79274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What can </a:t>
            </a:r>
            <a:r>
              <a:rPr lang="en-US" sz="4900" u="sng" dirty="0" smtClean="0"/>
              <a:t>you </a:t>
            </a:r>
            <a:r>
              <a:rPr lang="en-US" sz="4900" dirty="0" smtClean="0"/>
              <a:t>do?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Plant a tree</a:t>
            </a:r>
          </a:p>
          <a:p>
            <a:r>
              <a:rPr lang="en-US" sz="4400" dirty="0" smtClean="0"/>
              <a:t>Go paperless</a:t>
            </a:r>
          </a:p>
          <a:p>
            <a:r>
              <a:rPr lang="en-US" sz="4400" dirty="0" smtClean="0"/>
              <a:t>Recycle and buy recycled products</a:t>
            </a:r>
          </a:p>
          <a:p>
            <a:r>
              <a:rPr lang="en-US" sz="4400" dirty="0" smtClean="0"/>
              <a:t>Look for Forest </a:t>
            </a:r>
            <a:r>
              <a:rPr lang="en-US" sz="4400" dirty="0"/>
              <a:t>S</a:t>
            </a:r>
            <a:r>
              <a:rPr lang="en-US" sz="4400" dirty="0" smtClean="0"/>
              <a:t>tewardship </a:t>
            </a:r>
            <a:r>
              <a:rPr lang="en-US" sz="4400" dirty="0"/>
              <a:t>C</a:t>
            </a:r>
            <a:r>
              <a:rPr lang="en-US" sz="4400" dirty="0" smtClean="0"/>
              <a:t>ouncil on wood products (FSC)</a:t>
            </a:r>
          </a:p>
          <a:p>
            <a:r>
              <a:rPr lang="en-US" sz="4400" dirty="0" smtClean="0"/>
              <a:t>Eat more vegetarian meals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679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Who do you think is more at fault: large corporations or people who live on the land who cut down wood?</a:t>
            </a:r>
          </a:p>
          <a:p>
            <a:r>
              <a:rPr lang="en-US" sz="4400" dirty="0" smtClean="0"/>
              <a:t>How do you think we could increase awareness of deforestation?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806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Review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800" dirty="0" smtClean="0"/>
              <a:t>What is the incentive behind deforestation?</a:t>
            </a:r>
          </a:p>
          <a:p>
            <a:r>
              <a:rPr lang="en-US" sz="4800" dirty="0" smtClean="0"/>
              <a:t>What are the negative effects of deforestation?</a:t>
            </a:r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9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 Now: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Know  </a:t>
            </a:r>
            <a:r>
              <a:rPr lang="en-US" sz="2800" dirty="0" smtClean="0"/>
              <a:t>                                                            </a:t>
            </a:r>
            <a:r>
              <a:rPr lang="en-US" sz="2800" u="sng" dirty="0" smtClean="0"/>
              <a:t>Want to Know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65842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Homework Share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Turn and talk to your partner and share what you learned about endangered species that are being poached.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707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Mini-lecture</a:t>
            </a:r>
          </a:p>
          <a:p>
            <a:r>
              <a:rPr lang="en-US" sz="4400" dirty="0" smtClean="0"/>
              <a:t>Video</a:t>
            </a:r>
          </a:p>
          <a:p>
            <a:r>
              <a:rPr lang="en-US" sz="4400" dirty="0" smtClean="0"/>
              <a:t>Article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390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Largest Rainforests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bloomtrigger.com/Content/PagesImages/world-map-major-rainfores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634067"/>
            <a:ext cx="8456930" cy="4890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58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Deforestation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18581"/>
            <a:ext cx="7979926" cy="4937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Clearing of earth’s forests on a massive scale</a:t>
            </a:r>
          </a:p>
          <a:p>
            <a:pPr lvl="2"/>
            <a:r>
              <a:rPr lang="en-US" sz="3600" dirty="0" smtClean="0"/>
              <a:t>Often results in damage to the quality of land.</a:t>
            </a:r>
            <a:endParaRPr lang="en-US" sz="3600" dirty="0"/>
          </a:p>
        </p:txBody>
      </p:sp>
      <p:pic>
        <p:nvPicPr>
          <p:cNvPr id="5" name="Picture 4" descr="hoto: Deforestation area in Panama City&amp;#x27;s Rio Chagres bas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273175"/>
            <a:ext cx="4169006" cy="234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1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89815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Reasons for Deforestation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Growing crops</a:t>
            </a:r>
          </a:p>
          <a:p>
            <a:r>
              <a:rPr lang="en-US" sz="4000" dirty="0" smtClean="0"/>
              <a:t>Raising livestock</a:t>
            </a:r>
          </a:p>
          <a:p>
            <a:r>
              <a:rPr lang="en-US" sz="4000" dirty="0" smtClean="0"/>
              <a:t>Logging</a:t>
            </a:r>
          </a:p>
          <a:p>
            <a:r>
              <a:rPr lang="en-US" sz="4000" dirty="0" smtClean="0"/>
              <a:t>Creating infrastructure (roads)</a:t>
            </a:r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47" y="4328066"/>
            <a:ext cx="3866726" cy="23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3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81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Effects of Deforestation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04901"/>
            <a:ext cx="8595360" cy="4937760"/>
          </a:xfrm>
        </p:spPr>
        <p:txBody>
          <a:bodyPr>
            <a:noAutofit/>
          </a:bodyPr>
          <a:lstStyle/>
          <a:p>
            <a:r>
              <a:rPr lang="en-US" sz="4400" dirty="0"/>
              <a:t>Extinction of plant and animal </a:t>
            </a:r>
            <a:r>
              <a:rPr lang="en-US" sz="4400" dirty="0" smtClean="0"/>
              <a:t>species due to loss of habitat.</a:t>
            </a:r>
          </a:p>
          <a:p>
            <a:r>
              <a:rPr lang="en-US" sz="4400" dirty="0" smtClean="0"/>
              <a:t>Erosion</a:t>
            </a:r>
          </a:p>
          <a:p>
            <a:pPr lvl="1"/>
            <a:r>
              <a:rPr lang="en-US" sz="4400" dirty="0" smtClean="0"/>
              <a:t>Rain water washes nutrients in the top soil away.</a:t>
            </a:r>
          </a:p>
          <a:p>
            <a:r>
              <a:rPr lang="en-US" sz="4400" dirty="0" smtClean="0"/>
              <a:t>Increase in greenhouse gases(CO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).</a:t>
            </a:r>
          </a:p>
          <a:p>
            <a:r>
              <a:rPr lang="en-US" sz="4400" dirty="0" smtClean="0"/>
              <a:t>Loss of cultural diversity.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069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Facts: The Damage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dirty="0" smtClean="0"/>
              <a:t>2.4 acres are lost per second (two U.S. football fields)</a:t>
            </a:r>
          </a:p>
          <a:p>
            <a:r>
              <a:rPr lang="en-US" sz="4400" dirty="0" smtClean="0"/>
              <a:t>Brazil has the highest rate of deforestation</a:t>
            </a:r>
          </a:p>
          <a:p>
            <a:r>
              <a:rPr lang="en-US" sz="4400" dirty="0" smtClean="0"/>
              <a:t>Central America has lost 50% of its rainforests.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7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552</TotalTime>
  <Words>262</Words>
  <Application>Microsoft Macintosh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Soho</vt:lpstr>
      <vt:lpstr>SWBAT identify ways in which humans are negatively impacting biodiversity. DO Now: List what you know and want to know about deforestation.</vt:lpstr>
      <vt:lpstr>Do Now:</vt:lpstr>
      <vt:lpstr>Homework Share</vt:lpstr>
      <vt:lpstr>Agenda:</vt:lpstr>
      <vt:lpstr>Largest Rainforests</vt:lpstr>
      <vt:lpstr>Deforestation</vt:lpstr>
      <vt:lpstr>Reasons for Deforestation</vt:lpstr>
      <vt:lpstr>Effects of Deforestation</vt:lpstr>
      <vt:lpstr>Facts: The Damage</vt:lpstr>
      <vt:lpstr>If Deforestation continues....</vt:lpstr>
      <vt:lpstr>What can you do? </vt:lpstr>
      <vt:lpstr>Discussion Questions</vt:lpstr>
      <vt:lpstr>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31</cp:revision>
  <dcterms:created xsi:type="dcterms:W3CDTF">2013-12-02T01:09:20Z</dcterms:created>
  <dcterms:modified xsi:type="dcterms:W3CDTF">2015-12-01T20:17:45Z</dcterms:modified>
</cp:coreProperties>
</file>