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sldIdLst>
    <p:sldId id="256" r:id="rId2"/>
    <p:sldId id="268" r:id="rId3"/>
    <p:sldId id="259" r:id="rId4"/>
    <p:sldId id="260" r:id="rId5"/>
    <p:sldId id="264" r:id="rId6"/>
    <p:sldId id="261" r:id="rId7"/>
    <p:sldId id="262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AD597-01AD-CE42-A66F-9D80F72082A1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A1C91-4A53-4149-AF6A-D8F9BB2C3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00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A1C91-4A53-4149-AF6A-D8F9BB2C32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FBA4D1-BEF3-2043-9ADB-3DDC9C73A2F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C430EB-2BEE-EC41-8872-BCBA40D81662}" type="datetimeFigureOut">
              <a:rPr lang="en-US" smtClean="0"/>
              <a:t>11/2/15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sandseas.com/SAS%20Ecology/SAS%20population/ecopop_grwth.htm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bdude-site.com/WebPages_Local/Blog/topics/environment/worldPopGrowth_charts/enviro_worldPopGrowth_charts.htm" TargetMode="External"/><Relationship Id="rId3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698" y="5140857"/>
            <a:ext cx="5120640" cy="2304288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SWBAT define carrying capacity in terms of population growth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u="sng" dirty="0" smtClean="0"/>
              <a:t>Do Now: </a:t>
            </a:r>
            <a:r>
              <a:rPr lang="en-US" sz="4000" dirty="0" smtClean="0"/>
              <a:t>There is a new disease that is killing bamboo plants in China. The Panda population is a suffering as a result. What type of limiting factor is this? How do you know?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42" y="89521"/>
            <a:ext cx="5120640" cy="158115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Unit 3 </a:t>
            </a:r>
          </a:p>
          <a:p>
            <a:r>
              <a:rPr lang="en-US" sz="3200" dirty="0" smtClean="0"/>
              <a:t>Lesson 8</a:t>
            </a:r>
          </a:p>
          <a:p>
            <a:r>
              <a:rPr lang="en-US" sz="3200" dirty="0" smtClean="0"/>
              <a:t>11/2/15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769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4-10-29 at 8.03.32 a.m.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5" b="10185"/>
          <a:stretch>
            <a:fillRect/>
          </a:stretch>
        </p:blipFill>
        <p:spPr>
          <a:xfrm>
            <a:off x="457199" y="753331"/>
            <a:ext cx="7909781" cy="5647469"/>
          </a:xfrm>
        </p:spPr>
      </p:pic>
    </p:spTree>
    <p:extLst>
      <p:ext uri="{BB962C8B-B14F-4D97-AF65-F5344CB8AC3E}">
        <p14:creationId xmlns:p14="http://schemas.microsoft.com/office/powerpoint/2010/main" val="150269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Mini-lecture</a:t>
            </a:r>
          </a:p>
          <a:p>
            <a:r>
              <a:rPr lang="en-US" sz="6000" dirty="0" smtClean="0"/>
              <a:t>Group Work</a:t>
            </a:r>
          </a:p>
          <a:p>
            <a:r>
              <a:rPr lang="en-US" sz="6000" dirty="0" smtClean="0"/>
              <a:t>Pass back quizzes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5450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Linear Population Growth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037" y="4817754"/>
            <a:ext cx="7287592" cy="34039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Population increases by the same amount every year. </a:t>
            </a:r>
          </a:p>
          <a:p>
            <a:r>
              <a:rPr lang="en-US" sz="3600" dirty="0" smtClean="0"/>
              <a:t>Slope = 1</a:t>
            </a:r>
            <a:endParaRPr lang="en-US" sz="3600" dirty="0"/>
          </a:p>
        </p:txBody>
      </p:sp>
      <p:pic>
        <p:nvPicPr>
          <p:cNvPr id="4" name="irc_mi" descr="http://www.starsandseas.com/SAS_Images/SAS_ecol_images/SAS_pop_images/grwthrate3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413" y="1454812"/>
            <a:ext cx="5693158" cy="2939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676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Exponential Population Growth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298448"/>
            <a:ext cx="4993679" cy="49377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population grows by more individuals every year.</a:t>
            </a:r>
          </a:p>
          <a:p>
            <a:r>
              <a:rPr lang="en-US" sz="4400" dirty="0" smtClean="0"/>
              <a:t>J-shaped curve</a:t>
            </a:r>
          </a:p>
          <a:p>
            <a:endParaRPr lang="en-US" sz="4000" dirty="0" smtClean="0"/>
          </a:p>
        </p:txBody>
      </p:sp>
      <p:pic>
        <p:nvPicPr>
          <p:cNvPr id="7" name="Picture 6" descr="mage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449" y="1417638"/>
            <a:ext cx="3399751" cy="4873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33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Exponential Population Growth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600073"/>
            <a:ext cx="8123555" cy="49377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Rapid growth</a:t>
            </a:r>
          </a:p>
          <a:p>
            <a:r>
              <a:rPr lang="en-US" sz="4000" dirty="0" smtClean="0"/>
              <a:t>There are plenty of resources for all organisms</a:t>
            </a:r>
            <a:endParaRPr lang="en-US" sz="4000" dirty="0"/>
          </a:p>
        </p:txBody>
      </p:sp>
      <p:pic>
        <p:nvPicPr>
          <p:cNvPr id="4" name="irc_mi" descr="http://www.subdude-site.com/WebPages_Local/Blog/topics/environment/worldPopGrowth_charts/images_worldPopulation/worldPopulationGraph_year1to1075_cartoonGreenberg_490x354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195" y="3532523"/>
            <a:ext cx="3870005" cy="332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11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Logistic Population Growth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298448"/>
            <a:ext cx="3964305" cy="4937760"/>
          </a:xfrm>
        </p:spPr>
        <p:txBody>
          <a:bodyPr>
            <a:noAutofit/>
          </a:bodyPr>
          <a:lstStyle/>
          <a:p>
            <a:r>
              <a:rPr lang="en-US" sz="4000" dirty="0" smtClean="0"/>
              <a:t>Occurs when the population becomes too large for the environment to support it.</a:t>
            </a:r>
          </a:p>
          <a:p>
            <a:r>
              <a:rPr lang="en-US" sz="4000" dirty="0" smtClean="0"/>
              <a:t>S-shaped curve</a:t>
            </a:r>
            <a:endParaRPr lang="en-US" sz="4000" dirty="0"/>
          </a:p>
        </p:txBody>
      </p:sp>
      <p:pic>
        <p:nvPicPr>
          <p:cNvPr id="4" name="irc_mi" descr="http://www.math.andyou.com/content/04/01/images/mu_pe_04_01_02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12" y="1813560"/>
            <a:ext cx="5183188" cy="3901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763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565273"/>
            <a:ext cx="3511550" cy="4197351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maximum number of individuals of a given species that an area’s resources can sustain.    </a:t>
            </a:r>
            <a:endParaRPr lang="en-US" sz="4000" dirty="0"/>
          </a:p>
        </p:txBody>
      </p:sp>
      <p:pic>
        <p:nvPicPr>
          <p:cNvPr id="4" name="irc_mi" descr="http://img.sparknotes.com/content/testprep/bookimgs/sat2/biology/0004/sigmoidal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0" y="1517649"/>
            <a:ext cx="4621213" cy="46418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014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rc_mi" descr="http://1.bp.blogspot.com/-BlKdrii1Efo/UZtloI-NPDI/AAAAAAAAAAo/Ji2zyl1rUFM/s1600/chart_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49" y="1719264"/>
            <a:ext cx="6651625" cy="4854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534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Ask three before you ask me!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2424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1148</TotalTime>
  <Words>124</Words>
  <Application>Microsoft Macintosh PowerPoint</Application>
  <PresentationFormat>On-screen Show (4:3)</PresentationFormat>
  <Paragraphs>26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SWBAT define carrying capacity in terms of population growth.  Do Now: There is a new disease that is killing bamboo plants in China. The Panda population is a suffering as a result. What type of limiting factor is this? How do you know? </vt:lpstr>
      <vt:lpstr>Agenda:</vt:lpstr>
      <vt:lpstr>Linear Population Growth</vt:lpstr>
      <vt:lpstr>Exponential Population Growth</vt:lpstr>
      <vt:lpstr>Exponential Population Growth</vt:lpstr>
      <vt:lpstr>Logistic Population Growth</vt:lpstr>
      <vt:lpstr>Carrying Capacity</vt:lpstr>
      <vt:lpstr>Carrying Capacity</vt:lpstr>
      <vt:lpstr>Independent Practice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McDaniel</dc:creator>
  <cp:lastModifiedBy>Kayla McDaniel</cp:lastModifiedBy>
  <cp:revision>47</cp:revision>
  <dcterms:created xsi:type="dcterms:W3CDTF">2013-11-04T00:48:53Z</dcterms:created>
  <dcterms:modified xsi:type="dcterms:W3CDTF">2015-11-02T15:56:43Z</dcterms:modified>
</cp:coreProperties>
</file>