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4" r:id="rId3"/>
    <p:sldId id="271" r:id="rId4"/>
    <p:sldId id="258" r:id="rId5"/>
    <p:sldId id="259" r:id="rId6"/>
    <p:sldId id="267" r:id="rId7"/>
    <p:sldId id="270" r:id="rId8"/>
    <p:sldId id="260" r:id="rId9"/>
    <p:sldId id="261" r:id="rId10"/>
    <p:sldId id="263" r:id="rId11"/>
    <p:sldId id="264" r:id="rId12"/>
    <p:sldId id="265" r:id="rId13"/>
    <p:sldId id="266" r:id="rId14"/>
    <p:sldId id="268" r:id="rId15"/>
    <p:sldId id="269" r:id="rId16"/>
    <p:sldId id="273" r:id="rId17"/>
    <p:sldId id="275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1207D95-784B-8845-B37B-B3E15A71F851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1778CB4F-B96F-4A48-AC06-1DB8EA467F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7D95-784B-8845-B37B-B3E15A71F851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CB4F-B96F-4A48-AC06-1DB8EA467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7D95-784B-8845-B37B-B3E15A71F851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CB4F-B96F-4A48-AC06-1DB8EA467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7D95-784B-8845-B37B-B3E15A71F851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CB4F-B96F-4A48-AC06-1DB8EA467F1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1207D95-784B-8845-B37B-B3E15A71F851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CB4F-B96F-4A48-AC06-1DB8EA467F1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7D95-784B-8845-B37B-B3E15A71F851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CB4F-B96F-4A48-AC06-1DB8EA467F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7D95-784B-8845-B37B-B3E15A71F851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CB4F-B96F-4A48-AC06-1DB8EA467F1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207D95-784B-8845-B37B-B3E15A71F851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CB4F-B96F-4A48-AC06-1DB8EA467F1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7D95-784B-8845-B37B-B3E15A71F851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CB4F-B96F-4A48-AC06-1DB8EA467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1207D95-784B-8845-B37B-B3E15A71F851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CB4F-B96F-4A48-AC06-1DB8EA467F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1207D95-784B-8845-B37B-B3E15A71F851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CB4F-B96F-4A48-AC06-1DB8EA467F1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F1207D95-784B-8845-B37B-B3E15A71F851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1778CB4F-B96F-4A48-AC06-1DB8EA467F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alleryhip.com/animal-immigration.html" TargetMode="Externa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iencemuseum.org.uk/climatechanging/climatescienceinfozone/exploringourfuturechoices/3point6/3point6point1.aspx" TargetMode="External"/><Relationship Id="rId3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cd.ie/bioenvsci/research/themes/ecosystem/" TargetMode="Externa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thropodecology.com/2012/09/25/the-value-of-field-courses/" TargetMode="Externa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ucation-portal.com/academy/topic/interaction-among-organisms-in-the-ecosystem.html" TargetMode="Externa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sers.rcn.com/jkimball.ma.ultranet/BiologyPages/P/Populations2.html" TargetMode="External"/><Relationship Id="rId3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eguardian.com/environment/2013/jun/30/stephen-emmott-ten-billion" TargetMode="Externa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888663" y="0"/>
            <a:ext cx="5120640" cy="158115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Unit 3 </a:t>
            </a:r>
          </a:p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Lesson 8</a:t>
            </a:r>
          </a:p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10/30/15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674" y="4179203"/>
            <a:ext cx="5120640" cy="2304288"/>
          </a:xfrm>
        </p:spPr>
        <p:txBody>
          <a:bodyPr>
            <a:noAutofit/>
          </a:bodyPr>
          <a:lstStyle/>
          <a:p>
            <a:r>
              <a:rPr lang="en-US" dirty="0" err="1" smtClean="0"/>
              <a:t>SWBAt</a:t>
            </a:r>
            <a:r>
              <a:rPr lang="en-US" dirty="0" smtClean="0"/>
              <a:t> identify the factors that cause a population to change.</a:t>
            </a:r>
            <a:br>
              <a:rPr lang="en-US" dirty="0" smtClean="0"/>
            </a:br>
            <a:r>
              <a:rPr lang="en-US" dirty="0" smtClean="0"/>
              <a:t>Do Now: What are some reasons that a population of mice might increase dramatically?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15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Changes  in Populations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000" dirty="0" smtClean="0"/>
              <a:t>Immigration: movement of individuals into a population</a:t>
            </a:r>
          </a:p>
          <a:p>
            <a:r>
              <a:rPr lang="en-US" sz="4000" dirty="0" smtClean="0"/>
              <a:t>Emigration: movement of individuals out of a population</a:t>
            </a:r>
            <a:endParaRPr lang="en-US" sz="4000" dirty="0"/>
          </a:p>
        </p:txBody>
      </p:sp>
      <p:pic>
        <p:nvPicPr>
          <p:cNvPr id="4" name="irc_mi" descr="http://i.ytimg.com/vi/RaKvk79_HsY/maxresdefault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945" y="4266097"/>
            <a:ext cx="3665430" cy="2270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7717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Stop and Think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If a population is decreasing, which would be greater: emigration or immigration?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39661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Population Ecology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774664"/>
            <a:ext cx="8595360" cy="4937760"/>
          </a:xfrm>
        </p:spPr>
        <p:txBody>
          <a:bodyPr/>
          <a:lstStyle/>
          <a:p>
            <a:r>
              <a:rPr lang="en-US" sz="4400" dirty="0" smtClean="0"/>
              <a:t>A population cannot grow forever</a:t>
            </a:r>
          </a:p>
          <a:p>
            <a:r>
              <a:rPr lang="en-US" sz="4400" dirty="0" smtClean="0"/>
              <a:t>Factors that limit population growth: death, emigration, competition</a:t>
            </a:r>
          </a:p>
        </p:txBody>
      </p:sp>
    </p:spTree>
    <p:extLst>
      <p:ext uri="{BB962C8B-B14F-4D97-AF65-F5344CB8AC3E}">
        <p14:creationId xmlns:p14="http://schemas.microsoft.com/office/powerpoint/2010/main" val="2971651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Population </a:t>
            </a:r>
            <a:r>
              <a:rPr lang="en-US" sz="5400" dirty="0"/>
              <a:t>L</a:t>
            </a:r>
            <a:r>
              <a:rPr lang="en-US" sz="5400" dirty="0" smtClean="0"/>
              <a:t>imiting </a:t>
            </a:r>
            <a:r>
              <a:rPr lang="en-US" sz="5400" dirty="0"/>
              <a:t>F</a:t>
            </a:r>
            <a:r>
              <a:rPr lang="en-US" sz="5400" dirty="0" smtClean="0"/>
              <a:t>actors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endParaRPr lang="en-US" sz="4400" dirty="0" smtClean="0"/>
          </a:p>
          <a:p>
            <a:r>
              <a:rPr lang="en-US" sz="4400" dirty="0" smtClean="0"/>
              <a:t>Density </a:t>
            </a:r>
            <a:r>
              <a:rPr lang="en-US" sz="4400" dirty="0"/>
              <a:t>–</a:t>
            </a:r>
            <a:r>
              <a:rPr lang="en-US" sz="4400" dirty="0" smtClean="0"/>
              <a:t>Dependent limiting factors: influenced by population density</a:t>
            </a:r>
          </a:p>
          <a:p>
            <a:r>
              <a:rPr lang="en-US" sz="4400" dirty="0" smtClean="0"/>
              <a:t>Density-independent limiting factors: not influenced by population density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91378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Density-dependent limiting factors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715137"/>
            <a:ext cx="8595360" cy="49377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Resources</a:t>
            </a:r>
          </a:p>
          <a:p>
            <a:pPr lvl="3"/>
            <a:r>
              <a:rPr lang="en-US" sz="4000" dirty="0" smtClean="0"/>
              <a:t>Food</a:t>
            </a:r>
          </a:p>
          <a:p>
            <a:pPr lvl="4"/>
            <a:r>
              <a:rPr lang="en-US" sz="4000" dirty="0" smtClean="0"/>
              <a:t>Shelter</a:t>
            </a:r>
          </a:p>
          <a:p>
            <a:pPr lvl="4"/>
            <a:r>
              <a:rPr lang="en-US" sz="4000" dirty="0" smtClean="0"/>
              <a:t>Water</a:t>
            </a:r>
          </a:p>
          <a:p>
            <a:r>
              <a:rPr lang="en-US" sz="4000" dirty="0" smtClean="0"/>
              <a:t>Diseases and parasites</a:t>
            </a:r>
          </a:p>
          <a:p>
            <a:r>
              <a:rPr lang="en-US" sz="4000" dirty="0" smtClean="0"/>
              <a:t>Predation</a:t>
            </a:r>
          </a:p>
          <a:p>
            <a:r>
              <a:rPr lang="en-US" sz="4000" dirty="0" smtClean="0"/>
              <a:t>Competition</a:t>
            </a:r>
            <a:endParaRPr lang="en-US" sz="4000" dirty="0"/>
          </a:p>
        </p:txBody>
      </p:sp>
      <p:pic>
        <p:nvPicPr>
          <p:cNvPr id="4" name="irc_mi" descr="http://www.sciencemuseum.org.uk/climatechanging/climatescienceinfozone/exploringourfuturechoices/3point6/%7E/media/ClimateChanging/FindOutMore/Images/threesixoneone_BlackCowInField.ashx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789" y="1885021"/>
            <a:ext cx="4163035" cy="2490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506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" y="963982"/>
            <a:ext cx="8591550" cy="10668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Density-Independent limiting Factors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2109015"/>
            <a:ext cx="8595360" cy="493776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Natural Disasters</a:t>
            </a:r>
          </a:p>
          <a:p>
            <a:r>
              <a:rPr lang="en-US" sz="5400" dirty="0" smtClean="0"/>
              <a:t>Temperature</a:t>
            </a:r>
          </a:p>
          <a:p>
            <a:r>
              <a:rPr lang="en-US" sz="5400" dirty="0" smtClean="0"/>
              <a:t>Sunlight</a:t>
            </a:r>
          </a:p>
          <a:p>
            <a:r>
              <a:rPr lang="en-US" sz="5400" dirty="0" smtClean="0"/>
              <a:t>Human </a:t>
            </a:r>
            <a:r>
              <a:rPr lang="en-US" sz="5400" dirty="0" smtClean="0"/>
              <a:t>activities</a:t>
            </a:r>
          </a:p>
          <a:p>
            <a:pPr lvl="4"/>
            <a:r>
              <a:rPr lang="en-US" sz="4800" dirty="0" smtClean="0"/>
              <a:t>Pollution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0483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Density Independent vs. Density Dependent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16" y="4081223"/>
            <a:ext cx="4323642" cy="24320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951" y="1734128"/>
            <a:ext cx="3265481" cy="348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38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298448"/>
            <a:ext cx="8591550" cy="4937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0812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Find an example of a density dependent limiting factor and a density independent limiting factor that was NOT listed in the independent practice.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10586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Turn and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Homework </a:t>
            </a:r>
            <a:r>
              <a:rPr lang="en-US" sz="4400" dirty="0"/>
              <a:t>Share Out</a:t>
            </a:r>
          </a:p>
        </p:txBody>
      </p:sp>
    </p:spTree>
    <p:extLst>
      <p:ext uri="{BB962C8B-B14F-4D97-AF65-F5344CB8AC3E}">
        <p14:creationId xmlns:p14="http://schemas.microsoft.com/office/powerpoint/2010/main" val="11935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Mini-lesson</a:t>
            </a:r>
          </a:p>
          <a:p>
            <a:r>
              <a:rPr lang="en-US" sz="3200" dirty="0" smtClean="0"/>
              <a:t>Independent practice</a:t>
            </a:r>
          </a:p>
          <a:p>
            <a:r>
              <a:rPr lang="en-US" sz="3200" dirty="0" smtClean="0"/>
              <a:t>Wrap up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5313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Ecosystem are Dynamic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Ecosystems are changing!</a:t>
            </a:r>
            <a:endParaRPr lang="en-US" sz="6000" dirty="0"/>
          </a:p>
        </p:txBody>
      </p:sp>
      <p:pic>
        <p:nvPicPr>
          <p:cNvPr id="4" name="irc_mi" descr="http://www.ucd.ie/t4cms/ecosystem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68" y="3428999"/>
            <a:ext cx="4193540" cy="3150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76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Populations are Dynamic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rc_mi" descr="http://arthropodecology.files.wordpress.com/2012/09/aquatic-sampling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872" y="2139607"/>
            <a:ext cx="6004472" cy="4096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6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Vocab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Population Density: how many organisms are in a particular area.</a:t>
            </a:r>
            <a:endParaRPr lang="en-US" sz="4000" dirty="0"/>
          </a:p>
        </p:txBody>
      </p:sp>
      <p:pic>
        <p:nvPicPr>
          <p:cNvPr id="5" name="irc_mi" descr="http://education-portal.com/cimages/videopreview/videopreview-small/screen_shot_2012-08-01_at_3.01.53_am_2_104257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244" y="2673188"/>
            <a:ext cx="5337015" cy="3741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2522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Vocab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4319" y="1298448"/>
            <a:ext cx="7608753" cy="49377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Population growth: How the size of a population changes over time. </a:t>
            </a:r>
            <a:endParaRPr lang="en-US" sz="4800" dirty="0"/>
          </a:p>
        </p:txBody>
      </p:sp>
      <p:pic>
        <p:nvPicPr>
          <p:cNvPr id="4" name="irc_mi" descr="http://users.rcn.com/jkimball.ma.ultranet/BiologyPages/G/Geo.fortis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541" y="3883419"/>
            <a:ext cx="3941055" cy="2974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6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Population Growth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Birth Rate: number of births in a population</a:t>
            </a:r>
          </a:p>
          <a:p>
            <a:r>
              <a:rPr lang="en-US" sz="4400" dirty="0" smtClean="0"/>
              <a:t>Death rate: number of deaths in a population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67189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Population Growth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516713"/>
            <a:ext cx="8595360" cy="49377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Birth rate &gt; death rate = population increase</a:t>
            </a:r>
          </a:p>
          <a:p>
            <a:r>
              <a:rPr lang="en-US" sz="4000" dirty="0" smtClean="0"/>
              <a:t>Death rate &gt; birth rate = population decrease</a:t>
            </a:r>
            <a:endParaRPr lang="en-US" sz="4000" dirty="0"/>
          </a:p>
        </p:txBody>
      </p:sp>
      <p:pic>
        <p:nvPicPr>
          <p:cNvPr id="4" name="irc_mi" descr="http://static.guim.co.uk/sys-images/Guardian/Pix/pictures/2013/6/30/1372559568178/People-006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500" y="3968462"/>
            <a:ext cx="4343096" cy="2639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889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1131</TotalTime>
  <Words>246</Words>
  <Application>Microsoft Macintosh PowerPoint</Application>
  <PresentationFormat>On-screen Show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Soho</vt:lpstr>
      <vt:lpstr>SWBAt identify the factors that cause a population to change. Do Now: What are some reasons that a population of mice might increase dramatically?</vt:lpstr>
      <vt:lpstr>Turn and Talk</vt:lpstr>
      <vt:lpstr>Agenda</vt:lpstr>
      <vt:lpstr>Ecosystem are Dynamic</vt:lpstr>
      <vt:lpstr>Populations are Dynamic</vt:lpstr>
      <vt:lpstr>Vocab</vt:lpstr>
      <vt:lpstr>Vocab</vt:lpstr>
      <vt:lpstr>Population Growth</vt:lpstr>
      <vt:lpstr>Population Growth</vt:lpstr>
      <vt:lpstr>Changes  in Populations</vt:lpstr>
      <vt:lpstr>Stop and Think</vt:lpstr>
      <vt:lpstr>Population Ecology</vt:lpstr>
      <vt:lpstr>Population Limiting Factors</vt:lpstr>
      <vt:lpstr>Density-dependent limiting factors</vt:lpstr>
      <vt:lpstr>Density-Independent limiting Factors</vt:lpstr>
      <vt:lpstr>Density Independent vs. Density Dependent</vt:lpstr>
      <vt:lpstr>PowerPoint Presentation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identify the factors that cause a population to change.</dc:title>
  <dc:creator>Kayla McDaniel</dc:creator>
  <cp:lastModifiedBy>Kayla McDaniel</cp:lastModifiedBy>
  <cp:revision>37</cp:revision>
  <dcterms:created xsi:type="dcterms:W3CDTF">2013-10-31T00:54:22Z</dcterms:created>
  <dcterms:modified xsi:type="dcterms:W3CDTF">2015-10-30T15:01:00Z</dcterms:modified>
</cp:coreProperties>
</file>