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4002E5-A5CD-5942-893F-62E01FD0D933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75B3F244-A1B9-5A41-BB62-F2410B204C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02E5-A5CD-5942-893F-62E01FD0D933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F244-A1B9-5A41-BB62-F2410B204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02E5-A5CD-5942-893F-62E01FD0D933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F244-A1B9-5A41-BB62-F2410B204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02E5-A5CD-5942-893F-62E01FD0D933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F244-A1B9-5A41-BB62-F2410B204CF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4002E5-A5CD-5942-893F-62E01FD0D933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F244-A1B9-5A41-BB62-F2410B204CF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02E5-A5CD-5942-893F-62E01FD0D933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F244-A1B9-5A41-BB62-F2410B204C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02E5-A5CD-5942-893F-62E01FD0D933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F244-A1B9-5A41-BB62-F2410B204C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4002E5-A5CD-5942-893F-62E01FD0D933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F244-A1B9-5A41-BB62-F2410B204CF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02E5-A5CD-5942-893F-62E01FD0D933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F244-A1B9-5A41-BB62-F2410B204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4002E5-A5CD-5942-893F-62E01FD0D933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F244-A1B9-5A41-BB62-F2410B204C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4002E5-A5CD-5942-893F-62E01FD0D933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F244-A1B9-5A41-BB62-F2410B204CF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554002E5-A5CD-5942-893F-62E01FD0D933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75B3F244-A1B9-5A41-BB62-F2410B204C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www.phac-aspc.gc.ca/foodnetcanada/pubs/2009/ch03-eng.php" TargetMode="External"/><Relationship Id="rId5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nverpost.com/ci_18591739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ture.com/scitable/knowledge/library/the-maintenance-of-species-diversity-13240565" TargetMode="Externa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nku.baidu.com/view/d9872c4b2e3f5727a5e962bd" TargetMode="Externa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electronista.com/articles/14/03/27/carriers.breach.galaxy.s5.release.early.over.45.day.sales.suspension/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echcrunch.com/2012/11/27/rdio-revamps-its-ios-and-android-apps-bringing-improved-looks-navigation-new-playback-controls-more/rdio-iphone-lineup_en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://www.penguinscience.com/education/field_notes.php" TargetMode="External"/><Relationship Id="rId5" Type="http://schemas.openxmlformats.org/officeDocument/2006/relationships/image" Target="../media/image8.jpeg"/><Relationship Id="rId6" Type="http://schemas.openxmlformats.org/officeDocument/2006/relationships/hyperlink" Target="https://www.esr.org/photos/ISPOL/seals/pages/Leopard%20seal%206.htm" TargetMode="External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45" y="247149"/>
            <a:ext cx="7990348" cy="2340342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ES Unit </a:t>
            </a:r>
            <a:r>
              <a:rPr lang="en-US" sz="3200" dirty="0">
                <a:solidFill>
                  <a:schemeClr val="bg1"/>
                </a:solidFill>
              </a:rPr>
              <a:t>3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Lesson 7                            </a:t>
            </a:r>
          </a:p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10/29/15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3812" y="5077148"/>
            <a:ext cx="5120640" cy="2304288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SWBAT relate the competitive exclusion principle to ecological niches.</a:t>
            </a:r>
            <a:br>
              <a:rPr lang="en-US" sz="4400" dirty="0" smtClean="0"/>
            </a:br>
            <a:r>
              <a:rPr lang="en-US" sz="4400" u="sng" dirty="0" smtClean="0"/>
              <a:t>Do Now: </a:t>
            </a:r>
            <a:r>
              <a:rPr lang="en-US" sz="4400" dirty="0" smtClean="0"/>
              <a:t>How can two species occupy the same habitat but have different ecological niches?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29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irc_mi" descr="http://extras.mnginteractive.com/live/media/site36/2011/0801/20110801__animal-wandering%7Ep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61" y="228600"/>
            <a:ext cx="4544965" cy="361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www.phac-aspc.gc.ca/foodnetcanada/pubs/2009/gfx/f32-eng.gif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237" y="4024661"/>
            <a:ext cx="4828892" cy="2697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6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Stop and think: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783083"/>
            <a:ext cx="8595360" cy="4937760"/>
          </a:xfrm>
        </p:spPr>
        <p:txBody>
          <a:bodyPr>
            <a:normAutofit/>
          </a:bodyPr>
          <a:lstStyle/>
          <a:p>
            <a:pPr marL="571500" indent="-571500"/>
            <a:r>
              <a:rPr lang="en-US" sz="4000" dirty="0" smtClean="0"/>
              <a:t>Does the competitive exclusions principle apply to humans? If so, how?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2161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Homework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Find one example of the competitive exclusion principle in everyday life (i.e. competing brands of lotion</a:t>
            </a:r>
            <a:r>
              <a:rPr lang="en-US" sz="4000" smtClean="0"/>
              <a:t>, etc</a:t>
            </a:r>
            <a:r>
              <a:rPr lang="en-US" sz="4000" dirty="0" smtClean="0"/>
              <a:t>.)</a:t>
            </a:r>
          </a:p>
          <a:p>
            <a:r>
              <a:rPr lang="en-US" sz="4000" dirty="0" smtClean="0"/>
              <a:t>Explain how the two products/people/professions cannot coexist.</a:t>
            </a:r>
          </a:p>
        </p:txBody>
      </p:sp>
    </p:spTree>
    <p:extLst>
      <p:ext uri="{BB962C8B-B14F-4D97-AF65-F5344CB8AC3E}">
        <p14:creationId xmlns:p14="http://schemas.microsoft.com/office/powerpoint/2010/main" val="397857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Homework Share out</a:t>
            </a:r>
          </a:p>
          <a:p>
            <a:r>
              <a:rPr lang="en-US" sz="3200" dirty="0" smtClean="0"/>
              <a:t>Review</a:t>
            </a:r>
          </a:p>
          <a:p>
            <a:r>
              <a:rPr lang="en-US" sz="3200" dirty="0" smtClean="0"/>
              <a:t>Video</a:t>
            </a:r>
          </a:p>
          <a:p>
            <a:r>
              <a:rPr lang="en-US" sz="3200" dirty="0" smtClean="0"/>
              <a:t>Close reading</a:t>
            </a:r>
          </a:p>
          <a:p>
            <a:r>
              <a:rPr lang="en-US" sz="3200" dirty="0" smtClean="0"/>
              <a:t>Discussion</a:t>
            </a:r>
          </a:p>
          <a:p>
            <a:r>
              <a:rPr lang="en-US" sz="3200" dirty="0" smtClean="0"/>
              <a:t>Reminder: Make-up quiz from </a:t>
            </a:r>
            <a:r>
              <a:rPr lang="en-US" sz="3200" dirty="0" smtClean="0"/>
              <a:t>yesterday at the beginning of lunch!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4779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u="sng" dirty="0" smtClean="0"/>
              <a:t>Turn and talk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</a:t>
            </a:r>
            <a:r>
              <a:rPr lang="en-US" sz="6000" dirty="0" smtClean="0"/>
              <a:t>hare out your homework research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0710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/>
              <a:t>Review:</a:t>
            </a:r>
            <a:endParaRPr lang="en-US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</a:t>
            </a:r>
            <a:r>
              <a:rPr lang="en-US" sz="4000" dirty="0" smtClean="0"/>
              <a:t>. What is an ecological niche?</a:t>
            </a:r>
          </a:p>
          <a:p>
            <a:r>
              <a:rPr lang="en-US" sz="4000" dirty="0" smtClean="0"/>
              <a:t>2. What happens when two different species occupy the same niche?</a:t>
            </a:r>
          </a:p>
          <a:p>
            <a:r>
              <a:rPr lang="en-US" sz="4000" dirty="0" smtClean="0"/>
              <a:t>3. </a:t>
            </a:r>
            <a:r>
              <a:rPr lang="en-US" sz="4000" dirty="0"/>
              <a:t>What is the competitive exclusion principle?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4508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Competitive Exclusion </a:t>
            </a:r>
            <a:r>
              <a:rPr lang="en-US" sz="4000" dirty="0"/>
              <a:t>P</a:t>
            </a:r>
            <a:r>
              <a:rPr lang="en-US" sz="4000" dirty="0" smtClean="0"/>
              <a:t>rinciple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www.nature.com/scitable/content/ne0000/ne0000/ne0000/ne0000/13309948/levine_figure2_ksm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" y="1500936"/>
            <a:ext cx="8941435" cy="5126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34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Competitive </a:t>
            </a:r>
            <a:r>
              <a:rPr lang="en-US" sz="4000" dirty="0"/>
              <a:t>E</a:t>
            </a:r>
            <a:r>
              <a:rPr lang="en-US" sz="4000" dirty="0" smtClean="0"/>
              <a:t>xclusion </a:t>
            </a:r>
            <a:r>
              <a:rPr lang="en-US" sz="4000" dirty="0"/>
              <a:t>P</a:t>
            </a:r>
            <a:r>
              <a:rPr lang="en-US" sz="4000" dirty="0" smtClean="0"/>
              <a:t>rinciple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s://encrypted-tbn0.gstatic.com/images?q=tbn:ANd9GcQ6y2-vwnvBvncLbN7Sm18wz7DNlZT3IKQKqF637iRvntuKCktSXw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37" y="1630515"/>
            <a:ext cx="7185139" cy="4891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4842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rc_mi" descr="http://tctechcrunch2011.files.wordpress.com/2012/11/rdio-iphone-lineup_en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93" y="3102283"/>
            <a:ext cx="3282516" cy="291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max.macnn.com/article_images/1395922946-md-119793_md_13561_samsung_galaxy_s5_handson2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119" y="1074806"/>
            <a:ext cx="3663706" cy="3273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58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Video: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How is this video an example of the competitive exclusion principle?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7004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6917" b="6917"/>
          <a:stretch>
            <a:fillRect/>
          </a:stretch>
        </p:blipFill>
        <p:spPr>
          <a:xfrm>
            <a:off x="276225" y="1295401"/>
            <a:ext cx="4527261" cy="2600767"/>
          </a:xfrm>
        </p:spPr>
      </p:pic>
      <p:pic>
        <p:nvPicPr>
          <p:cNvPr id="4" name="Picture 3" descr="http://images.sciencedaily.com/2011/01/110111132213-lar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4781542"/>
            <a:ext cx="3125150" cy="1840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penguinscience.com/education/src/field_notes4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587" y="1456247"/>
            <a:ext cx="3034661" cy="2187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encrypted-tbn0.gstatic.com/images?q=tbn:ANd9GcRk-3TNqSeHE973GABVB-NwMDPgRqmIK9ufNN3gNM-3fQLIIp6MQQ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90" y="4161995"/>
            <a:ext cx="3479642" cy="2696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54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277</TotalTime>
  <Words>156</Words>
  <Application>Microsoft Macintosh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Soho</vt:lpstr>
      <vt:lpstr>SWBAT relate the competitive exclusion principle to ecological niches. Do Now: How can two species occupy the same habitat but have different ecological niches?  </vt:lpstr>
      <vt:lpstr>Agenda</vt:lpstr>
      <vt:lpstr>Turn and talk</vt:lpstr>
      <vt:lpstr>Review:</vt:lpstr>
      <vt:lpstr>Competitive Exclusion Principle</vt:lpstr>
      <vt:lpstr>Competitive Exclusion Principle</vt:lpstr>
      <vt:lpstr>PowerPoint Presentation</vt:lpstr>
      <vt:lpstr>Video:</vt:lpstr>
      <vt:lpstr>PowerPoint Presentation</vt:lpstr>
      <vt:lpstr>PowerPoint Presentation</vt:lpstr>
      <vt:lpstr>Stop and think: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</dc:title>
  <dc:creator>Kayla McDaniel</dc:creator>
  <cp:lastModifiedBy>Kayla McDaniel</cp:lastModifiedBy>
  <cp:revision>40</cp:revision>
  <dcterms:created xsi:type="dcterms:W3CDTF">2014-10-26T18:03:24Z</dcterms:created>
  <dcterms:modified xsi:type="dcterms:W3CDTF">2015-10-29T15:03:13Z</dcterms:modified>
</cp:coreProperties>
</file>