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65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E9BA891-10CC-AE41-A7D0-E37AEBA0A61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ADB72E9-A6FB-F544-BDF3-F8F6CD390C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fficescope.com/blog/content-management-the-missing-piece-of-the-puzzle/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w-zealand-nz.net/new_zealand_kiwi_bird.html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snowmancam.com/wildlife_identification.htm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leofwighttouristguide.com/articles/red-squirrels/4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www.tnmanning.com/Test/Tests/eat_or_be_eaten_files/i010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76" y="312611"/>
            <a:ext cx="6968067" cy="6378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3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The Competitive Exclusion Principle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http://www.saburchill.com/IBbiology/chapters02/images/070503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18" y="1495920"/>
            <a:ext cx="2883698" cy="421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saburchill.com/IBbiology/chapters02/images/070503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33" y="1495920"/>
            <a:ext cx="3183536" cy="4210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8103" y="5763185"/>
            <a:ext cx="38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Gray Squirrel Population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8070" y="5781728"/>
            <a:ext cx="38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Red Squirrel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2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Select an ecosystem and pick a  species that has a special niche. Describe the niche IN YOUR OWN WORDS. In addition, describe two competitors for this species.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77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Biosphere 2 Essays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Great intro paragraphs and paraphrasing</a:t>
            </a:r>
          </a:p>
          <a:p>
            <a:r>
              <a:rPr lang="en-US" sz="3200" dirty="0" smtClean="0"/>
              <a:t>Always state your position in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paragraph</a:t>
            </a:r>
          </a:p>
          <a:p>
            <a:r>
              <a:rPr lang="en-US" sz="3200" dirty="0" smtClean="0"/>
              <a:t>Fail = verb; failure = noun</a:t>
            </a:r>
          </a:p>
          <a:p>
            <a:pPr lvl="1"/>
            <a:r>
              <a:rPr lang="en-US" sz="3200" dirty="0" smtClean="0"/>
              <a:t>The Biosphere 2 was a failure- YES!</a:t>
            </a:r>
          </a:p>
          <a:p>
            <a:pPr lvl="1"/>
            <a:r>
              <a:rPr lang="en-US" sz="3200" dirty="0" smtClean="0"/>
              <a:t>The Biosphere 2 failed- YES!</a:t>
            </a:r>
          </a:p>
          <a:p>
            <a:pPr lvl="1"/>
            <a:r>
              <a:rPr lang="en-US" sz="3200" dirty="0" smtClean="0"/>
              <a:t>The Biosphere 2 was a fail- NO!</a:t>
            </a:r>
          </a:p>
          <a:p>
            <a:r>
              <a:rPr lang="en-US" sz="3200" dirty="0" smtClean="0"/>
              <a:t>Remember: you must have a </a:t>
            </a:r>
            <a:r>
              <a:rPr lang="en-US" sz="3200" b="1" dirty="0" smtClean="0"/>
              <a:t>note</a:t>
            </a:r>
            <a:r>
              <a:rPr lang="en-US" sz="3200" dirty="0" smtClean="0"/>
              <a:t> to excuse an absence for tests/quizzes/papers/labs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08579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127" y="157770"/>
            <a:ext cx="5120640" cy="158115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10/</a:t>
            </a:r>
            <a:r>
              <a:rPr lang="en-US" dirty="0" smtClean="0">
                <a:solidFill>
                  <a:srgbClr val="FFFFFF"/>
                </a:solidFill>
              </a:rPr>
              <a:t>28/15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ES Unit 3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Lesson 6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3397231"/>
            <a:ext cx="5120640" cy="2304288"/>
          </a:xfrm>
        </p:spPr>
        <p:txBody>
          <a:bodyPr>
            <a:noAutofit/>
          </a:bodyPr>
          <a:lstStyle/>
          <a:p>
            <a:r>
              <a:rPr lang="en-US" sz="4800" dirty="0"/>
              <a:t>SWBAT describe ecological niches.</a:t>
            </a:r>
            <a:br>
              <a:rPr lang="en-US" sz="4800" dirty="0"/>
            </a:br>
            <a:r>
              <a:rPr lang="en-US" sz="4800" dirty="0" smtClean="0"/>
              <a:t>DO Now: How is commensalism different than mutualism?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937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Turn and Talk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Turn to your partner and compare answers to the homework.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317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/>
              <a:t>Ecological Niche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The role and position a species has in its environment.</a:t>
            </a:r>
          </a:p>
          <a:p>
            <a:pPr lvl="1"/>
            <a:r>
              <a:rPr lang="en-US" sz="3200" dirty="0" smtClean="0"/>
              <a:t>How it survives</a:t>
            </a:r>
          </a:p>
          <a:p>
            <a:pPr lvl="1"/>
            <a:r>
              <a:rPr lang="en-US" sz="3200" dirty="0" smtClean="0"/>
              <a:t>How it reproduces</a:t>
            </a:r>
          </a:p>
          <a:p>
            <a:pPr lvl="1"/>
            <a:r>
              <a:rPr lang="en-US" sz="3200" dirty="0" smtClean="0"/>
              <a:t>How it finds food and shelter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irc_mi" descr="http://www.officescope.com/blog/wp-content/uploads/2013/07/Puzzle-piece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85" y="4113852"/>
            <a:ext cx="4492621" cy="2554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11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is an ecological niche different than a species’ habitat?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755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Ecological Niche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67601"/>
            <a:ext cx="4488180" cy="493776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Several species may share a habitat, but the food, shelter and other resources are used in different ways. </a:t>
            </a:r>
          </a:p>
          <a:p>
            <a:r>
              <a:rPr lang="en-US" sz="3600" dirty="0" smtClean="0"/>
              <a:t>This leads to </a:t>
            </a:r>
            <a:r>
              <a:rPr lang="en-US" sz="3600" u="sng" dirty="0" smtClean="0"/>
              <a:t>reduced competition.</a:t>
            </a:r>
            <a:endParaRPr lang="en-US" sz="3600" u="sng" dirty="0"/>
          </a:p>
        </p:txBody>
      </p:sp>
      <p:pic>
        <p:nvPicPr>
          <p:cNvPr id="4" name="Picture 5" descr="fores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2987" y="1771692"/>
            <a:ext cx="3847912" cy="470604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9037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Ecological Niche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www.new-zealand-nz.net/pics/kiwi_bird_new_zealan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1664208"/>
            <a:ext cx="544258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57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The </a:t>
            </a:r>
            <a:r>
              <a:rPr lang="en-US" sz="4400" u="sng" dirty="0"/>
              <a:t>C</a:t>
            </a:r>
            <a:r>
              <a:rPr lang="en-US" sz="4400" u="sng" dirty="0" smtClean="0"/>
              <a:t>ompetitive </a:t>
            </a:r>
            <a:r>
              <a:rPr lang="en-US" sz="4400" u="sng" dirty="0"/>
              <a:t>E</a:t>
            </a:r>
            <a:r>
              <a:rPr lang="en-US" sz="4400" u="sng" dirty="0" smtClean="0"/>
              <a:t>xclusion Principle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Two species with exactly the same requirements cannot coexist in exactly the same habitat.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019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The Competitive Exclusion Principle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www.isleofwighttouristguide.com/uploads/red-squirre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0" y="1869037"/>
            <a:ext cx="3932416" cy="290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snowmancam.com/images/grey_squirrel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12" y="1568382"/>
            <a:ext cx="3209925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53029" y="4933952"/>
            <a:ext cx="30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red squirrel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3494" y="4933952"/>
            <a:ext cx="28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grey squirrel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1096</TotalTime>
  <Words>242</Words>
  <Application>Microsoft Macintosh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PowerPoint Presentation</vt:lpstr>
      <vt:lpstr>SWBAT describe ecological niches. DO Now: How is commensalism different than mutualism?</vt:lpstr>
      <vt:lpstr>Turn and Talk</vt:lpstr>
      <vt:lpstr>Ecological Niche</vt:lpstr>
      <vt:lpstr>Stop and Think</vt:lpstr>
      <vt:lpstr>Ecological Niche</vt:lpstr>
      <vt:lpstr>Ecological Niche Example</vt:lpstr>
      <vt:lpstr>The Competitive Exclusion Principle</vt:lpstr>
      <vt:lpstr>The Competitive Exclusion Principle</vt:lpstr>
      <vt:lpstr>The Competitive Exclusion Principle</vt:lpstr>
      <vt:lpstr>Homework</vt:lpstr>
      <vt:lpstr>Biosphere 2 Essays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8</cp:revision>
  <dcterms:created xsi:type="dcterms:W3CDTF">2014-10-24T11:39:08Z</dcterms:created>
  <dcterms:modified xsi:type="dcterms:W3CDTF">2015-10-28T14:57:24Z</dcterms:modified>
</cp:coreProperties>
</file>