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6" r:id="rId3"/>
    <p:sldId id="257" r:id="rId4"/>
    <p:sldId id="261" r:id="rId5"/>
    <p:sldId id="263" r:id="rId6"/>
    <p:sldId id="264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70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6FDA8-985C-D641-B541-16FCBA3ED4DF}" type="datetimeFigureOut">
              <a:rPr lang="en-US" smtClean="0"/>
              <a:t>10/26/15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694F9-F56C-EC47-9863-45EE88EBE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857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6FDA8-985C-D641-B541-16FCBA3ED4DF}" type="datetimeFigureOut">
              <a:rPr lang="en-US" smtClean="0"/>
              <a:t>10/26/15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694F9-F56C-EC47-9863-45EE88EBE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369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6FDA8-985C-D641-B541-16FCBA3ED4DF}" type="datetimeFigureOut">
              <a:rPr lang="en-US" smtClean="0"/>
              <a:t>10/26/15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694F9-F56C-EC47-9863-45EE88EBE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183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6FDA8-985C-D641-B541-16FCBA3ED4DF}" type="datetimeFigureOut">
              <a:rPr lang="en-US" smtClean="0"/>
              <a:t>10/26/15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694F9-F56C-EC47-9863-45EE88EBE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02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6FDA8-985C-D641-B541-16FCBA3ED4DF}" type="datetimeFigureOut">
              <a:rPr lang="en-US" smtClean="0"/>
              <a:t>10/26/15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694F9-F56C-EC47-9863-45EE88EBE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836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6FDA8-985C-D641-B541-16FCBA3ED4DF}" type="datetimeFigureOut">
              <a:rPr lang="en-US" smtClean="0"/>
              <a:t>10/26/15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694F9-F56C-EC47-9863-45EE88EBE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03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6FDA8-985C-D641-B541-16FCBA3ED4DF}" type="datetimeFigureOut">
              <a:rPr lang="en-US" smtClean="0"/>
              <a:t>10/26/15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694F9-F56C-EC47-9863-45EE88EBE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115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6FDA8-985C-D641-B541-16FCBA3ED4DF}" type="datetimeFigureOut">
              <a:rPr lang="en-US" smtClean="0"/>
              <a:t>10/26/15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694F9-F56C-EC47-9863-45EE88EBE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688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6FDA8-985C-D641-B541-16FCBA3ED4DF}" type="datetimeFigureOut">
              <a:rPr lang="en-US" smtClean="0"/>
              <a:t>10/26/15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694F9-F56C-EC47-9863-45EE88EBE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861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6FDA8-985C-D641-B541-16FCBA3ED4DF}" type="datetimeFigureOut">
              <a:rPr lang="en-US" smtClean="0"/>
              <a:t>10/26/15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694F9-F56C-EC47-9863-45EE88EBE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718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6FDA8-985C-D641-B541-16FCBA3ED4DF}" type="datetimeFigureOut">
              <a:rPr lang="en-US" smtClean="0"/>
              <a:t>10/26/15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694F9-F56C-EC47-9863-45EE88EBE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836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76FDA8-985C-D641-B541-16FCBA3ED4DF}" type="datetimeFigureOut">
              <a:rPr lang="en-US" smtClean="0"/>
              <a:t>10/26/15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A694F9-F56C-EC47-9863-45EE88EBE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794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glogster.com/beckeyy/food-web/g-6mp96eehhgdfvco22h8bna0" TargetMode="External"/><Relationship Id="rId3" Type="http://schemas.openxmlformats.org/officeDocument/2006/relationships/image" Target="../media/image1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2902" y="308624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SWBAT understand biomes and ecosystems through a virtual lab.</a:t>
            </a:r>
            <a:br>
              <a:rPr lang="en-US" dirty="0" smtClean="0"/>
            </a:br>
            <a:r>
              <a:rPr lang="en-US" dirty="0" smtClean="0"/>
              <a:t>Do Now: If a Panda’s diet consists mostly of bamboo, what trophic level would it be in?</a:t>
            </a:r>
            <a:br>
              <a:rPr lang="en-US" dirty="0" smtClean="0"/>
            </a:br>
            <a:r>
              <a:rPr lang="en-US" dirty="0" smtClean="0"/>
              <a:t>Is a vulture the same as a decomposer? Why or why not?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87601" y="164079"/>
            <a:ext cx="7851857" cy="1752600"/>
          </a:xfrm>
        </p:spPr>
        <p:txBody>
          <a:bodyPr/>
          <a:lstStyle/>
          <a:p>
            <a:pPr algn="l"/>
            <a:r>
              <a:rPr lang="en-US" dirty="0" smtClean="0"/>
              <a:t>ES Unit 2                                            10/26/15</a:t>
            </a:r>
          </a:p>
          <a:p>
            <a:pPr algn="l"/>
            <a:r>
              <a:rPr lang="en-US" dirty="0" smtClean="0"/>
              <a:t>Lesson 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09200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Quiz on </a:t>
            </a:r>
            <a:r>
              <a:rPr lang="en-US" dirty="0"/>
              <a:t>f</a:t>
            </a:r>
            <a:r>
              <a:rPr lang="en-US" dirty="0" smtClean="0"/>
              <a:t>ood webs and trophic levels on Wednesday!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264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Virtual Lab</a:t>
            </a:r>
          </a:p>
          <a:p>
            <a:r>
              <a:rPr lang="en-US" dirty="0" smtClean="0"/>
              <a:t>Pass Back 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59895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http://fe867b.medialib.glogster.com/media/ca/cac1b65ffa7a09990ac7cb82fba4a17fc6ee05fbafa52fdac2a42bcd05f01c26/food-web-3.gif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4994" y="1417639"/>
            <a:ext cx="6199552" cy="5235544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/>
            </a:ext>
          </a:extLst>
        </p:spPr>
      </p:pic>
    </p:spTree>
    <p:extLst>
      <p:ext uri="{BB962C8B-B14F-4D97-AF65-F5344CB8AC3E}">
        <p14:creationId xmlns:p14="http://schemas.microsoft.com/office/powerpoint/2010/main" val="26556167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Ecosystems, Organisms and Trophic Levels Virtual Lab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b="1" dirty="0"/>
          </a:p>
          <a:p>
            <a:r>
              <a:rPr lang="pl-PL" b="1" dirty="0" err="1" smtClean="0"/>
              <a:t>Ask</a:t>
            </a:r>
            <a:r>
              <a:rPr lang="pl-PL" b="1" dirty="0" smtClean="0"/>
              <a:t> </a:t>
            </a:r>
            <a:r>
              <a:rPr lang="pl-PL" b="1" dirty="0" err="1" smtClean="0"/>
              <a:t>three</a:t>
            </a:r>
            <a:r>
              <a:rPr lang="pl-PL" b="1" dirty="0" smtClean="0"/>
              <a:t> of </a:t>
            </a:r>
            <a:r>
              <a:rPr lang="pl-PL" b="1" dirty="0" err="1" smtClean="0"/>
              <a:t>your</a:t>
            </a:r>
            <a:r>
              <a:rPr lang="pl-PL" b="1" dirty="0" smtClean="0"/>
              <a:t> </a:t>
            </a:r>
            <a:r>
              <a:rPr lang="pl-PL" b="1" dirty="0" err="1" smtClean="0"/>
              <a:t>classmates</a:t>
            </a:r>
            <a:r>
              <a:rPr lang="pl-PL" b="1" dirty="0" smtClean="0"/>
              <a:t> </a:t>
            </a:r>
            <a:r>
              <a:rPr lang="pl-PL" b="1" dirty="0" err="1" smtClean="0"/>
              <a:t>before</a:t>
            </a:r>
            <a:r>
              <a:rPr lang="pl-PL" b="1" dirty="0" smtClean="0"/>
              <a:t> me!!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010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Biosphere 2 Essays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/>
              <a:buChar char="•"/>
            </a:pPr>
            <a:r>
              <a:rPr lang="en-US" dirty="0" smtClean="0"/>
              <a:t>Great intro paragraphs and paraphrasing</a:t>
            </a:r>
          </a:p>
          <a:p>
            <a:r>
              <a:rPr lang="en-US" dirty="0" smtClean="0"/>
              <a:t>Always state your position in the 1</a:t>
            </a:r>
            <a:r>
              <a:rPr lang="en-US" baseline="30000" dirty="0" smtClean="0"/>
              <a:t>st</a:t>
            </a:r>
            <a:r>
              <a:rPr lang="en-US" dirty="0" smtClean="0"/>
              <a:t> paragraph</a:t>
            </a:r>
          </a:p>
          <a:p>
            <a:r>
              <a:rPr lang="en-US" dirty="0" smtClean="0"/>
              <a:t>Fail = verb; failure = noun</a:t>
            </a:r>
          </a:p>
          <a:p>
            <a:pPr lvl="1"/>
            <a:r>
              <a:rPr lang="en-US" dirty="0" smtClean="0"/>
              <a:t>The Biosphere 2 was a failure- YES!</a:t>
            </a:r>
          </a:p>
          <a:p>
            <a:pPr lvl="1"/>
            <a:r>
              <a:rPr lang="en-US" dirty="0" smtClean="0"/>
              <a:t>The Biosphere 2 failed- YES!</a:t>
            </a:r>
          </a:p>
          <a:p>
            <a:pPr lvl="1"/>
            <a:r>
              <a:rPr lang="en-US" dirty="0" smtClean="0"/>
              <a:t>The Biosphere 2 was a fail- NO</a:t>
            </a:r>
            <a:r>
              <a:rPr lang="en-US" dirty="0" smtClean="0"/>
              <a:t>!</a:t>
            </a:r>
          </a:p>
          <a:p>
            <a:r>
              <a:rPr lang="en-US" dirty="0" smtClean="0"/>
              <a:t>Remember: you must have a </a:t>
            </a:r>
            <a:r>
              <a:rPr lang="en-US" b="1" dirty="0" smtClean="0"/>
              <a:t>note</a:t>
            </a:r>
            <a:r>
              <a:rPr lang="en-US" dirty="0" smtClean="0"/>
              <a:t> to excuse an absence for tests/quizzes/papers/labs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42895583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377</TotalTime>
  <Words>125</Words>
  <Application>Microsoft Macintosh PowerPoint</Application>
  <PresentationFormat>On-screen Show (4:3)</PresentationFormat>
  <Paragraphs>20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SWBAT understand biomes and ecosystems through a virtual lab. Do Now: If a Panda’s diet consists mostly of bamboo, what trophic level would it be in? Is a vulture the same as a decomposer? Why or why not? </vt:lpstr>
      <vt:lpstr>Announcements!</vt:lpstr>
      <vt:lpstr>Agenda:</vt:lpstr>
      <vt:lpstr>Homework Review</vt:lpstr>
      <vt:lpstr>Ecosystems, Organisms and Trophic Levels Virtual Lab</vt:lpstr>
      <vt:lpstr>Biosphere 2 Essays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Kayla McDaniel</dc:creator>
  <cp:lastModifiedBy>Kayla McDaniel</cp:lastModifiedBy>
  <cp:revision>35</cp:revision>
  <dcterms:created xsi:type="dcterms:W3CDTF">2015-10-25T22:54:50Z</dcterms:created>
  <dcterms:modified xsi:type="dcterms:W3CDTF">2015-10-26T16:57:54Z</dcterms:modified>
</cp:coreProperties>
</file>