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61" r:id="rId7"/>
    <p:sldId id="257" r:id="rId8"/>
    <p:sldId id="270" r:id="rId9"/>
    <p:sldId id="259" r:id="rId10"/>
    <p:sldId id="260" r:id="rId11"/>
    <p:sldId id="258" r:id="rId12"/>
    <p:sldId id="26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131CBF7-F9D7-044A-8326-C2E1B95E1B7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EDD9BF2-4A44-CF4E-9921-558EAF9AE1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thgippsland.wordpress.com/2008/06/17/sheep-and-cattle/" TargetMode="Externa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rthcanton.sparcc.org/~hck/cgi-bin/lp_display_page.pl?id=lessons&amp;lp=2" TargetMode="Externa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undless.com/biology/phylogenetics/understanding-phylogeny/introduction-to-taxonomy/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cals.ncsu.edu/course/ent525/close/parasites.html" TargetMode="Externa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howstuffworks.com/life/evolution/symbiosis1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tzoo.com/invertebrates/giant-clam-not-a-man-eater.html" TargetMode="Externa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7679" y="20483"/>
            <a:ext cx="5120640" cy="15811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10/27/15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Unit 3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Lesson 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4421107"/>
            <a:ext cx="5120640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SWBAT classify symbiotic relationships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Do Now: How does the pyramid of energy differ from a pyramid of numbers?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Parasitism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246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When one organism (the parasite) benefits at the other organisms expense (the host).</a:t>
            </a:r>
            <a:endParaRPr lang="en-US" sz="4000" dirty="0"/>
          </a:p>
        </p:txBody>
      </p:sp>
      <p:pic>
        <p:nvPicPr>
          <p:cNvPr id="4" name="Picture 6" descr="amdogtick_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7411" y="3786188"/>
            <a:ext cx="3863975" cy="26146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1409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Competition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3428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species compete for the same resources (food, space, shelter, mate). </a:t>
            </a:r>
          </a:p>
          <a:p>
            <a:endParaRPr lang="en-US" sz="4000" dirty="0"/>
          </a:p>
        </p:txBody>
      </p:sp>
      <p:pic>
        <p:nvPicPr>
          <p:cNvPr id="4" name="irc_mi" descr="http://southgippsland.files.wordpress.com/2008/06/walkervillesouth_113-lar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9" y="2906905"/>
            <a:ext cx="5989723" cy="374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3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Habitat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natural home or environment of an animal, plant, or other organism.</a:t>
            </a:r>
            <a:endParaRPr lang="en-US" sz="4400" dirty="0"/>
          </a:p>
        </p:txBody>
      </p:sp>
      <p:pic>
        <p:nvPicPr>
          <p:cNvPr id="4" name="irc_mi" descr="http://www.northcanton.sparcc.org/%7Ehck/data/lessons/lessonplans/lp2/lp_pi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88" y="3740345"/>
            <a:ext cx="4891482" cy="2781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9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Web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96" y="1747202"/>
            <a:ext cx="5816580" cy="4489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32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Finish the good buddies worksheet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80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Do Now: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1" y="1491517"/>
            <a:ext cx="4546600" cy="280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95" y="3877246"/>
            <a:ext cx="3977305" cy="29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62773"/>
          </a:xfrm>
        </p:spPr>
        <p:txBody>
          <a:bodyPr/>
          <a:lstStyle/>
          <a:p>
            <a:pPr algn="ctr"/>
            <a:r>
              <a:rPr lang="en-US" dirty="0"/>
              <a:t>E.S. Period 4 New Seats!</a:t>
            </a:r>
          </a:p>
        </p:txBody>
      </p:sp>
      <p:pic>
        <p:nvPicPr>
          <p:cNvPr id="3" name="Picture 2" descr="Screen Shot 2015-10-26 at 7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891373"/>
            <a:ext cx="6073822" cy="56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73002"/>
          </a:xfrm>
        </p:spPr>
        <p:txBody>
          <a:bodyPr/>
          <a:lstStyle/>
          <a:p>
            <a:pPr algn="ctr"/>
            <a:r>
              <a:rPr lang="en-US" dirty="0"/>
              <a:t>E.S. Period 5 New Seats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5 at 7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2" y="1201602"/>
            <a:ext cx="7215278" cy="53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79188"/>
          </a:xfrm>
        </p:spPr>
        <p:txBody>
          <a:bodyPr/>
          <a:lstStyle/>
          <a:p>
            <a:pPr algn="ctr"/>
            <a:r>
              <a:rPr lang="en-US" dirty="0"/>
              <a:t>E.S. Period 8 New Seats</a:t>
            </a:r>
          </a:p>
        </p:txBody>
      </p:sp>
      <p:pic>
        <p:nvPicPr>
          <p:cNvPr id="7" name="Picture 6" descr="Screen Shot 2015-10-27 at 10.5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264955"/>
            <a:ext cx="73279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Announcements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4744" y="1627699"/>
            <a:ext cx="5033418" cy="4539966"/>
          </a:xfrm>
        </p:spPr>
        <p:txBody>
          <a:bodyPr>
            <a:normAutofit lnSpcReduction="10000"/>
          </a:bodyPr>
          <a:lstStyle/>
          <a:p>
            <a:r>
              <a:rPr lang="en-US" sz="4300" dirty="0" smtClean="0"/>
              <a:t>Quiz on food webs tomorrow!</a:t>
            </a:r>
          </a:p>
          <a:p>
            <a:r>
              <a:rPr lang="en-US" sz="4300" dirty="0" smtClean="0"/>
              <a:t>Agenda:</a:t>
            </a:r>
          </a:p>
          <a:p>
            <a:pPr lvl="1"/>
            <a:r>
              <a:rPr lang="en-US" sz="4100" dirty="0" smtClean="0"/>
              <a:t>Mini-lecture</a:t>
            </a:r>
          </a:p>
          <a:p>
            <a:pPr lvl="1"/>
            <a:r>
              <a:rPr lang="en-US" sz="4100" dirty="0" smtClean="0"/>
              <a:t>Food Web practice</a:t>
            </a:r>
          </a:p>
          <a:p>
            <a:pPr lvl="1"/>
            <a:r>
              <a:rPr lang="en-US" sz="4100" dirty="0" smtClean="0"/>
              <a:t>Symbiosis worksheet</a:t>
            </a:r>
          </a:p>
          <a:p>
            <a:pPr lvl="1"/>
            <a:endParaRPr lang="en-US" sz="4100" dirty="0" smtClean="0"/>
          </a:p>
          <a:p>
            <a:endParaRPr lang="en-US" sz="2800" dirty="0"/>
          </a:p>
        </p:txBody>
      </p:sp>
      <p:pic>
        <p:nvPicPr>
          <p:cNvPr id="4" name="irc_mi" descr="https://figures.boundless.com/21/full/ae-6123-407b-9ee5-0bf4e2927264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89" y="1627699"/>
            <a:ext cx="2594574" cy="5036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83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Commensalism</a:t>
            </a:r>
          </a:p>
          <a:p>
            <a:endParaRPr lang="en-US" dirty="0"/>
          </a:p>
          <a:p>
            <a:pPr marL="170752" lvl="1" indent="0">
              <a:buNone/>
            </a:pPr>
            <a:r>
              <a:rPr lang="en-US" dirty="0" smtClean="0"/>
              <a:t> 				     Mutualism</a:t>
            </a:r>
            <a:endParaRPr lang="en-US" dirty="0"/>
          </a:p>
        </p:txBody>
      </p:sp>
      <p:pic>
        <p:nvPicPr>
          <p:cNvPr id="5" name="irc_mi" descr="http://static.ddmcdn.com/gif/symbiosis-ox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69" y="2784472"/>
            <a:ext cx="2850450" cy="192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als.ncsu.edu/course/ent525/close/parasitism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90" y="1812279"/>
            <a:ext cx="2583310" cy="16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907853" y="3519326"/>
            <a:ext cx="20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Parasitism</a:t>
            </a:r>
            <a:endParaRPr lang="en-US" dirty="0"/>
          </a:p>
        </p:txBody>
      </p:sp>
      <p:pic>
        <p:nvPicPr>
          <p:cNvPr id="9" name="Picture 6" descr="commensalism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4320" y="1675876"/>
            <a:ext cx="2274745" cy="206968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635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720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Commensalism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373983"/>
            <a:ext cx="8595360" cy="776349"/>
          </a:xfrm>
        </p:spPr>
        <p:txBody>
          <a:bodyPr>
            <a:no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elationship where one organism benefits without affecting the other organism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-1307978" y="42465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70" y="3689212"/>
            <a:ext cx="4152819" cy="26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Mutualism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interaction between individuals of two different species  that benefits both species.</a:t>
            </a:r>
          </a:p>
          <a:p>
            <a:endParaRPr lang="en-US" sz="3200" dirty="0"/>
          </a:p>
        </p:txBody>
      </p:sp>
      <p:pic>
        <p:nvPicPr>
          <p:cNvPr id="4" name="irc_mi" descr="http://www.factzoo.com/sites/all/img/invertebrates/mollusks/giant-clam-light-blu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8" y="4245429"/>
            <a:ext cx="3156858" cy="2482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4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1311</TotalTime>
  <Words>145</Words>
  <Application>Microsoft Macintosh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SWBAT classify symbiotic relationships  Do Now: How does the pyramid of energy differ from a pyramid of numbers?  </vt:lpstr>
      <vt:lpstr>Do Now:</vt:lpstr>
      <vt:lpstr>E.S. Period 4 New Seats!</vt:lpstr>
      <vt:lpstr>E.S. Period 5 New Seats</vt:lpstr>
      <vt:lpstr>E.S. Period 8 New Seats</vt:lpstr>
      <vt:lpstr>Announcements</vt:lpstr>
      <vt:lpstr>Symbiotic relationships</vt:lpstr>
      <vt:lpstr>Commensalism</vt:lpstr>
      <vt:lpstr>Mutualism </vt:lpstr>
      <vt:lpstr>Parasitism</vt:lpstr>
      <vt:lpstr>Competition</vt:lpstr>
      <vt:lpstr>Habitat</vt:lpstr>
      <vt:lpstr>Food Web Fun!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define the competitive exclusion principle SWBAT define an ecological niche </dc:title>
  <dc:creator>Kayla McDaniel</dc:creator>
  <cp:lastModifiedBy>Kayla McDaniel</cp:lastModifiedBy>
  <cp:revision>49</cp:revision>
  <dcterms:created xsi:type="dcterms:W3CDTF">2013-10-22T01:15:10Z</dcterms:created>
  <dcterms:modified xsi:type="dcterms:W3CDTF">2015-10-27T15:02:17Z</dcterms:modified>
</cp:coreProperties>
</file>