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1"/>
  </p:notesMasterIdLst>
  <p:sldIdLst>
    <p:sldId id="256" r:id="rId2"/>
    <p:sldId id="277" r:id="rId3"/>
    <p:sldId id="272" r:id="rId4"/>
    <p:sldId id="266" r:id="rId5"/>
    <p:sldId id="259" r:id="rId6"/>
    <p:sldId id="263" r:id="rId7"/>
    <p:sldId id="278" r:id="rId8"/>
    <p:sldId id="279" r:id="rId9"/>
    <p:sldId id="27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38E74-85CE-D748-A538-FD2FB0393A66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BAB11-51A5-AF48-948A-D121CF8B2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29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BAB11-51A5-AF48-948A-D121CF8B21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36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BAB11-51A5-AF48-948A-D121CF8B21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89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10C90AB-2F19-9C4E-8D98-F9B342FD254C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90AB-2F19-9C4E-8D98-F9B342FD254C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B3A6-0387-BB4F-8D40-D531575496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90AB-2F19-9C4E-8D98-F9B342FD254C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B3A6-0387-BB4F-8D40-D531575496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90AB-2F19-9C4E-8D98-F9B342FD254C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B3A6-0387-BB4F-8D40-D531575496C8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10C90AB-2F19-9C4E-8D98-F9B342FD254C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B3A6-0387-BB4F-8D40-D531575496C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90AB-2F19-9C4E-8D98-F9B342FD254C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B3A6-0387-BB4F-8D40-D531575496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90AB-2F19-9C4E-8D98-F9B342FD254C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B3A6-0387-BB4F-8D40-D531575496C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0C90AB-2F19-9C4E-8D98-F9B342FD254C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B3A6-0387-BB4F-8D40-D531575496C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C90AB-2F19-9C4E-8D98-F9B342FD254C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B3A6-0387-BB4F-8D40-D531575496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10C90AB-2F19-9C4E-8D98-F9B342FD254C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B3A6-0387-BB4F-8D40-D531575496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10C90AB-2F19-9C4E-8D98-F9B342FD254C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AB3A6-0387-BB4F-8D40-D531575496C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010C90AB-2F19-9C4E-8D98-F9B342FD254C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9F2AB3A6-0387-BB4F-8D40-D531575496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uffonescience9.wikispaces.com/UNIT+6+-+Ecology" TargetMode="Externa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hyperlink" Target="http://straightfromthehorsesmouth2you.wordpress.com/breeds-colours-markings/horse-colours/" TargetMode="External"/><Relationship Id="rId5" Type="http://schemas.openxmlformats.org/officeDocument/2006/relationships/image" Target="../media/image4.jpeg"/><Relationship Id="rId6" Type="http://schemas.openxmlformats.org/officeDocument/2006/relationships/hyperlink" Target="http://www.salzanophoto.com/portfolios/portraits-2/mule-breeder-turkey-20_2_313.html" TargetMode="External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irek.net/album/pages/Donkeys17_JPG.ht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665" y="-1"/>
            <a:ext cx="5120640" cy="71273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Unit 3                   10/20/15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Lesson 2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SWBAT distinguish among a species, community, population, and ecosystem.</a:t>
            </a:r>
            <a:br>
              <a:rPr lang="en-US" dirty="0" smtClean="0"/>
            </a:br>
            <a:r>
              <a:rPr lang="en-US" b="1" u="sng" dirty="0" smtClean="0"/>
              <a:t> DO Now</a:t>
            </a:r>
            <a:r>
              <a:rPr lang="en-US" dirty="0" smtClean="0"/>
              <a:t>: Give a definition of a species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464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Classwork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Turn and talk to compare the answers in the table to your partners’ answers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61155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dirty="0" smtClean="0"/>
              <a:t>Agenda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Definitions</a:t>
            </a:r>
          </a:p>
          <a:p>
            <a:r>
              <a:rPr lang="en-US" sz="4000" dirty="0" smtClean="0"/>
              <a:t>Reading/Discussion</a:t>
            </a:r>
            <a:endParaRPr lang="en-US" sz="4000" dirty="0" smtClean="0"/>
          </a:p>
          <a:p>
            <a:r>
              <a:rPr lang="en-US" sz="4000" dirty="0" smtClean="0"/>
              <a:t>Exit Ticket</a:t>
            </a:r>
          </a:p>
        </p:txBody>
      </p:sp>
    </p:spTree>
    <p:extLst>
      <p:ext uri="{BB962C8B-B14F-4D97-AF65-F5344CB8AC3E}">
        <p14:creationId xmlns:p14="http://schemas.microsoft.com/office/powerpoint/2010/main" val="1243891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rc_mi" descr="http://buffonescience9.wikispaces.com/file/view/ecological_levels.jpg/216935720/ecological_levels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03" y="311340"/>
            <a:ext cx="7514908" cy="5924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5698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247" y="0"/>
            <a:ext cx="8591550" cy="1066801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Species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A</a:t>
            </a:r>
            <a:r>
              <a:rPr lang="en-US" sz="3600" dirty="0" smtClean="0"/>
              <a:t> group of living organisms that can interbreed and produce fertile offspring </a:t>
            </a:r>
            <a:endParaRPr lang="en-US" sz="3600" dirty="0"/>
          </a:p>
        </p:txBody>
      </p:sp>
      <p:pic>
        <p:nvPicPr>
          <p:cNvPr id="4" name="irc_mi" descr="http://www.mirek.net/album/images/Donkeys17_JPG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3" y="2803609"/>
            <a:ext cx="2508146" cy="16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straightfromthehorsesmouth2you.files.wordpress.com/2011/10/black-horse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841" y="2695182"/>
            <a:ext cx="2966671" cy="1882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ww.salzanophoto.com/data/photos/313_1man___his_mule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87" y="4790032"/>
            <a:ext cx="2531871" cy="2067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462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Common Misconception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All species look identical</a:t>
            </a:r>
            <a:endParaRPr lang="en-US" sz="4400" dirty="0"/>
          </a:p>
        </p:txBody>
      </p:sp>
      <p:pic>
        <p:nvPicPr>
          <p:cNvPr id="4" name="Picture 3" descr="http://evolution.berkeley.edu/evosite/evo101/images/happyfacespider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87" y="2881057"/>
            <a:ext cx="7134408" cy="29510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276225" y="1438153"/>
            <a:ext cx="5859301" cy="7955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96722" y="1298448"/>
            <a:ext cx="5538804" cy="9352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048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Living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536573"/>
            <a:ext cx="8595360" cy="4937760"/>
          </a:xfrm>
        </p:spPr>
        <p:txBody>
          <a:bodyPr/>
          <a:lstStyle/>
          <a:p>
            <a:r>
              <a:rPr lang="en-US" sz="3200" dirty="0" smtClean="0"/>
              <a:t>Abiotic factors: non-living things</a:t>
            </a:r>
          </a:p>
          <a:p>
            <a:r>
              <a:rPr lang="en-US" sz="3200" dirty="0" smtClean="0"/>
              <a:t>Biotic factors: living things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625" y="3048882"/>
            <a:ext cx="5429250" cy="361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63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Let’s review!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term describe all the biotic and abiotic factors in an area?</a:t>
            </a:r>
          </a:p>
          <a:p>
            <a:r>
              <a:rPr lang="en-US" sz="3200" dirty="0" smtClean="0"/>
              <a:t>Which term describe all the organisms in the ecosystem that are the same species?</a:t>
            </a:r>
          </a:p>
          <a:p>
            <a:r>
              <a:rPr lang="en-US" sz="3200" dirty="0" smtClean="0"/>
              <a:t>Which term describes all the interacting populations in an ecosystem?</a:t>
            </a:r>
          </a:p>
          <a:p>
            <a:r>
              <a:rPr lang="en-US" sz="3200" dirty="0" smtClean="0"/>
              <a:t>What is the term for a </a:t>
            </a:r>
            <a:r>
              <a:rPr lang="en-US" sz="3200" dirty="0"/>
              <a:t>group of living organisms that can interbreed and produce fertile </a:t>
            </a:r>
            <a:r>
              <a:rPr lang="en-US" sz="3200" dirty="0" smtClean="0"/>
              <a:t>offspring?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38610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Exit Ticket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5400" dirty="0" smtClean="0"/>
              <a:t>There are several gray mice that live in the closet of your apartment. Is this an example of a species, population, community, or ecosystem? </a:t>
            </a:r>
            <a:r>
              <a:rPr lang="en-US" sz="5400" b="1" dirty="0" smtClean="0"/>
              <a:t>Explain.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830108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1772</TotalTime>
  <Words>153</Words>
  <Application>Microsoft Macintosh PowerPoint</Application>
  <PresentationFormat>On-screen Show (4:3)</PresentationFormat>
  <Paragraphs>23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Soho</vt:lpstr>
      <vt:lpstr>  Unit 3                   10/20/15 Lesson 2  SWBAT distinguish among a species, community, population, and ecosystem.  DO Now: Give a definition of a species  </vt:lpstr>
      <vt:lpstr>Classwork Review</vt:lpstr>
      <vt:lpstr>Agenda</vt:lpstr>
      <vt:lpstr>PowerPoint Presentation</vt:lpstr>
      <vt:lpstr>Species</vt:lpstr>
      <vt:lpstr>Common Misconception</vt:lpstr>
      <vt:lpstr>The Living Earth</vt:lpstr>
      <vt:lpstr>Let’s review!</vt:lpstr>
      <vt:lpstr>Exit Ticket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10/21/13  Unit 2: Ecosystems and biodiversity  SWBAT distinguish between a species, community, population, and ecosystem.  </dc:title>
  <dc:creator>Kayla McDaniel</dc:creator>
  <cp:lastModifiedBy>Kayla McDaniel</cp:lastModifiedBy>
  <cp:revision>72</cp:revision>
  <dcterms:created xsi:type="dcterms:W3CDTF">2013-10-21T00:38:52Z</dcterms:created>
  <dcterms:modified xsi:type="dcterms:W3CDTF">2015-10-20T17:36:45Z</dcterms:modified>
</cp:coreProperties>
</file>