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3" r:id="rId3"/>
    <p:sldId id="259" r:id="rId4"/>
    <p:sldId id="257" r:id="rId5"/>
    <p:sldId id="258" r:id="rId6"/>
    <p:sldId id="260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9" d="100"/>
          <a:sy n="59" d="100"/>
        </p:scale>
        <p:origin x="-9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3FAE0-E79A-9849-BB70-85A8618994C6}" type="datetimeFigureOut">
              <a:rPr lang="en-US" smtClean="0"/>
              <a:t>11/9/15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3FA6B-0237-9A4E-9866-136300F64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844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3FAE0-E79A-9849-BB70-85A8618994C6}" type="datetimeFigureOut">
              <a:rPr lang="en-US" smtClean="0"/>
              <a:t>11/9/15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3FA6B-0237-9A4E-9866-136300F64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984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3FAE0-E79A-9849-BB70-85A8618994C6}" type="datetimeFigureOut">
              <a:rPr lang="en-US" smtClean="0"/>
              <a:t>11/9/15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3FA6B-0237-9A4E-9866-136300F64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509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3FAE0-E79A-9849-BB70-85A8618994C6}" type="datetimeFigureOut">
              <a:rPr lang="en-US" smtClean="0"/>
              <a:t>11/9/15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3FA6B-0237-9A4E-9866-136300F64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318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3FAE0-E79A-9849-BB70-85A8618994C6}" type="datetimeFigureOut">
              <a:rPr lang="en-US" smtClean="0"/>
              <a:t>11/9/15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3FA6B-0237-9A4E-9866-136300F64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488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3FAE0-E79A-9849-BB70-85A8618994C6}" type="datetimeFigureOut">
              <a:rPr lang="en-US" smtClean="0"/>
              <a:t>11/9/15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3FA6B-0237-9A4E-9866-136300F64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351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3FAE0-E79A-9849-BB70-85A8618994C6}" type="datetimeFigureOut">
              <a:rPr lang="en-US" smtClean="0"/>
              <a:t>11/9/15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3FA6B-0237-9A4E-9866-136300F64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386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3FAE0-E79A-9849-BB70-85A8618994C6}" type="datetimeFigureOut">
              <a:rPr lang="en-US" smtClean="0"/>
              <a:t>11/9/15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3FA6B-0237-9A4E-9866-136300F64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881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3FAE0-E79A-9849-BB70-85A8618994C6}" type="datetimeFigureOut">
              <a:rPr lang="en-US" smtClean="0"/>
              <a:t>11/9/15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3FA6B-0237-9A4E-9866-136300F64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344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3FAE0-E79A-9849-BB70-85A8618994C6}" type="datetimeFigureOut">
              <a:rPr lang="en-US" smtClean="0"/>
              <a:t>11/9/15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3FA6B-0237-9A4E-9866-136300F64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423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3FAE0-E79A-9849-BB70-85A8618994C6}" type="datetimeFigureOut">
              <a:rPr lang="en-US" smtClean="0"/>
              <a:t>11/9/15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3FA6B-0237-9A4E-9866-136300F64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103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3FAE0-E79A-9849-BB70-85A8618994C6}" type="datetimeFigureOut">
              <a:rPr lang="en-US" smtClean="0"/>
              <a:t>11/9/15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3FA6B-0237-9A4E-9866-136300F64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981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blogs.smithsonianmag.com/science/files/2013/08/SmileyShark.jpg" TargetMode="External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08317"/>
            <a:ext cx="7772400" cy="1470025"/>
          </a:xfrm>
        </p:spPr>
        <p:txBody>
          <a:bodyPr>
            <a:noAutofit/>
          </a:bodyPr>
          <a:lstStyle/>
          <a:p>
            <a:r>
              <a:rPr lang="en-US" dirty="0" smtClean="0"/>
              <a:t>SWBAT evaluate the importance of a keystone species in an ecosystem.</a:t>
            </a:r>
            <a:br>
              <a:rPr lang="en-US" dirty="0" smtClean="0"/>
            </a:br>
            <a:r>
              <a:rPr lang="en-US" u="sng" dirty="0" smtClean="0"/>
              <a:t>Do Now: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What are the possible outcomes if a keystone species is removed from an ecosystem?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97309"/>
            <a:ext cx="7772400" cy="2444970"/>
          </a:xfrm>
        </p:spPr>
        <p:txBody>
          <a:bodyPr/>
          <a:lstStyle/>
          <a:p>
            <a:pPr algn="l"/>
            <a:r>
              <a:rPr lang="en-US" dirty="0" smtClean="0"/>
              <a:t>ES Unit 3                                              10/</a:t>
            </a:r>
            <a:r>
              <a:rPr lang="en-US" dirty="0"/>
              <a:t>9</a:t>
            </a:r>
            <a:r>
              <a:rPr lang="en-US" dirty="0" smtClean="0"/>
              <a:t>/15 </a:t>
            </a:r>
          </a:p>
          <a:p>
            <a:pPr algn="l"/>
            <a:r>
              <a:rPr lang="en-US" dirty="0" smtClean="0"/>
              <a:t>Lesson 13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764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436" y="626262"/>
            <a:ext cx="7607411" cy="623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344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Reminder!!!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Exam tomorrow!</a:t>
            </a:r>
          </a:p>
          <a:p>
            <a:r>
              <a:rPr lang="en-US" sz="3600" dirty="0" smtClean="0"/>
              <a:t>All late work from this unit is due tomorrow!!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211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Keystone Species Jigsaw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1. Read the same article in your expert group. Compare your answers to the questions.</a:t>
            </a:r>
          </a:p>
          <a:p>
            <a:pPr marL="0" indent="0">
              <a:buNone/>
            </a:pPr>
            <a:r>
              <a:rPr lang="en-US" sz="3600" dirty="0" smtClean="0"/>
              <a:t>2. Break off into your jigsaw group and </a:t>
            </a:r>
            <a:r>
              <a:rPr lang="en-US" sz="3600" i="1" dirty="0" smtClean="0"/>
              <a:t>explain</a:t>
            </a:r>
            <a:r>
              <a:rPr lang="en-US" sz="3600" dirty="0" smtClean="0"/>
              <a:t> your article to your new group</a:t>
            </a:r>
            <a:endParaRPr lang="en-US" sz="3600" i="1" dirty="0" smtClean="0"/>
          </a:p>
          <a:p>
            <a:pPr marL="0" indent="0">
              <a:buNone/>
            </a:pPr>
            <a:r>
              <a:rPr lang="en-US" sz="3600" dirty="0" smtClean="0"/>
              <a:t>3. Class discussion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83421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76065"/>
            <a:ext cx="3840760" cy="3149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588" y="832927"/>
            <a:ext cx="3422212" cy="2792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rc_mi" descr="http://tbird1687.tripod.com/sitebuildercontent/sitebuilderpictures/otter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404" y="4141400"/>
            <a:ext cx="1986995" cy="24474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7775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Which keystone species do you think is the most important? Why?</a:t>
            </a:r>
          </a:p>
          <a:p>
            <a:r>
              <a:rPr lang="en-US" sz="4000" dirty="0" smtClean="0"/>
              <a:t>Do you think humans should focus more on protecting endangered keystones species than other endangered species? Why or why not?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70720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Study for your exam!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385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124</Words>
  <Application>Microsoft Macintosh PowerPoint</Application>
  <PresentationFormat>On-screen Show (4:3)</PresentationFormat>
  <Paragraphs>15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SWBAT evaluate the importance of a keystone species in an ecosystem. Do Now: What are the possible outcomes if a keystone species is removed from an ecosystem?</vt:lpstr>
      <vt:lpstr>PowerPoint Presentation</vt:lpstr>
      <vt:lpstr>Reminder!!!</vt:lpstr>
      <vt:lpstr>Keystone Species Jigsaw</vt:lpstr>
      <vt:lpstr>PowerPoint Presentation</vt:lpstr>
      <vt:lpstr>Group Discussion</vt:lpstr>
      <vt:lpstr>Homework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SWBAT evaluate the importance of a keystone species in an ecosystem. Do Now: What are the possible outcomes if a keystone species is removed from an ecosystem?</dc:title>
  <dc:creator>Kayla McDaniel</dc:creator>
  <cp:lastModifiedBy>Kayla McDaniel</cp:lastModifiedBy>
  <cp:revision>12</cp:revision>
  <dcterms:created xsi:type="dcterms:W3CDTF">2014-11-10T02:01:57Z</dcterms:created>
  <dcterms:modified xsi:type="dcterms:W3CDTF">2015-11-09T18:16:37Z</dcterms:modified>
</cp:coreProperties>
</file>