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5" r:id="rId4"/>
    <p:sldId id="257" r:id="rId5"/>
    <p:sldId id="258" r:id="rId6"/>
    <p:sldId id="260" r:id="rId7"/>
    <p:sldId id="263" r:id="rId8"/>
    <p:sldId id="259" r:id="rId9"/>
    <p:sldId id="262" r:id="rId10"/>
    <p:sldId id="261" r:id="rId11"/>
    <p:sldId id="267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B7-7ABD-5A4C-9700-8BCAA45F11FF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85B-11B9-9047-AD87-5E7C872C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9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B7-7ABD-5A4C-9700-8BCAA45F11FF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85B-11B9-9047-AD87-5E7C872C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8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B7-7ABD-5A4C-9700-8BCAA45F11FF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85B-11B9-9047-AD87-5E7C872C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0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B7-7ABD-5A4C-9700-8BCAA45F11FF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85B-11B9-9047-AD87-5E7C872C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9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B7-7ABD-5A4C-9700-8BCAA45F11FF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85B-11B9-9047-AD87-5E7C872C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1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B7-7ABD-5A4C-9700-8BCAA45F11FF}" type="datetimeFigureOut">
              <a:rPr lang="en-US" smtClean="0"/>
              <a:t>11/5/15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85B-11B9-9047-AD87-5E7C872C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5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B7-7ABD-5A4C-9700-8BCAA45F11FF}" type="datetimeFigureOut">
              <a:rPr lang="en-US" smtClean="0"/>
              <a:t>11/5/15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85B-11B9-9047-AD87-5E7C872C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9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B7-7ABD-5A4C-9700-8BCAA45F11FF}" type="datetimeFigureOut">
              <a:rPr lang="en-US" smtClean="0"/>
              <a:t>11/5/15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85B-11B9-9047-AD87-5E7C872C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3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B7-7ABD-5A4C-9700-8BCAA45F11FF}" type="datetimeFigureOut">
              <a:rPr lang="en-US" smtClean="0"/>
              <a:t>11/5/15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85B-11B9-9047-AD87-5E7C872C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B7-7ABD-5A4C-9700-8BCAA45F11FF}" type="datetimeFigureOut">
              <a:rPr lang="en-US" smtClean="0"/>
              <a:t>11/5/15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85B-11B9-9047-AD87-5E7C872C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B7-7ABD-5A4C-9700-8BCAA45F11FF}" type="datetimeFigureOut">
              <a:rPr lang="en-US" smtClean="0"/>
              <a:t>11/5/15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85B-11B9-9047-AD87-5E7C872C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0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063B7-7ABD-5A4C-9700-8BCAA45F11FF}" type="datetimeFigureOut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F85B-11B9-9047-AD87-5E7C872C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2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s://sites.google.com/site/ecologicalsuccessionwequest/secondary-succession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gacy.hopkinsville.kctcs.edu/instructors/Jason-Arnold/VLI/VLI/VLI818/M4BCommunitiesandecosystem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logycorner.com/worksheets/succession.html" TargetMode="Externa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itannica.com/EBchecked/topic/476227/primary-succession" TargetMode="Externa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1288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SWBAT differentiate between primary and secondary succession.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Now: Describe three things that can cause change to occur in an ecosystem.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1042" y="238445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ES Unit 3                                     11/5/15</a:t>
            </a:r>
          </a:p>
          <a:p>
            <a:pPr algn="l"/>
            <a:r>
              <a:rPr lang="en-US" dirty="0" smtClean="0"/>
              <a:t>Lesson 11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1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Climax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53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omic Sans MS" charset="0"/>
              </a:rPr>
              <a:t>A  stable group of plants and animals that is the end result of the succession</a:t>
            </a:r>
            <a:r>
              <a:rPr lang="en-US" b="1" i="1" dirty="0" smtClean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mic Sans MS" charset="0"/>
              </a:rPr>
              <a:t>process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mic Sans MS" charset="0"/>
              </a:rPr>
              <a:t>Does not always mean big trees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Comic Sans MS" charset="0"/>
              </a:rPr>
              <a:t>Grasses in prairies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Comic Sans MS" charset="0"/>
              </a:rPr>
              <a:t>Cacti in deserts</a:t>
            </a:r>
          </a:p>
        </p:txBody>
      </p:sp>
      <p:pic>
        <p:nvPicPr>
          <p:cNvPr id="5" name="irc_mi" descr="http://legacy.hopkinsville.kctcs.edu/instructors/Jason-Arnold/VLI/VLI/VLI818/M4BCommunitiesandecosystems/f31-03b_climax_communit_c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6" y="4666763"/>
            <a:ext cx="3453454" cy="200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smartpei.typepad.com/.a/6a00d83451db7969e2017d3eeed882970c-800wi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84" y="4371398"/>
            <a:ext cx="3074163" cy="2296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93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Succession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computer will not connect to the internet, restart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6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an example of secondary ecological succession in a biome.</a:t>
            </a:r>
          </a:p>
          <a:p>
            <a:r>
              <a:rPr lang="en-US" dirty="0" smtClean="0"/>
              <a:t>List which species are the pioneer species</a:t>
            </a:r>
          </a:p>
          <a:p>
            <a:r>
              <a:rPr lang="en-US" dirty="0" smtClean="0"/>
              <a:t>List </a:t>
            </a:r>
            <a:r>
              <a:rPr lang="en-US" dirty="0"/>
              <a:t>w</a:t>
            </a:r>
            <a:r>
              <a:rPr lang="en-US" dirty="0" smtClean="0"/>
              <a:t>hich species characterize the climax community</a:t>
            </a:r>
          </a:p>
          <a:p>
            <a:r>
              <a:rPr lang="en-US" dirty="0" smtClean="0"/>
              <a:t>Cite your source!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1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Mini-lecture</a:t>
            </a:r>
          </a:p>
          <a:p>
            <a:r>
              <a:rPr lang="en-US" dirty="0" smtClean="0"/>
              <a:t>Virtual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7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Capacity Lab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789" y="1677819"/>
            <a:ext cx="6300598" cy="443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2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mic Sans MS" charset="0"/>
              </a:rPr>
              <a:t>The gradual replacement of one plant community by another through natural processes over time</a:t>
            </a:r>
            <a:endParaRPr lang="en-US" b="1" dirty="0">
              <a:latin typeface="Comic Sans MS" charset="0"/>
            </a:endParaRPr>
          </a:p>
        </p:txBody>
      </p:sp>
      <p:pic>
        <p:nvPicPr>
          <p:cNvPr id="4" name="irc_mi" descr="http://www.biologycorner.com/resources/succession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66" y="3500072"/>
            <a:ext cx="5620034" cy="3128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99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38" y="1216226"/>
            <a:ext cx="8229600" cy="4525963"/>
          </a:xfrm>
        </p:spPr>
        <p:txBody>
          <a:bodyPr/>
          <a:lstStyle/>
          <a:p>
            <a:r>
              <a:rPr lang="en-US" dirty="0" smtClean="0"/>
              <a:t>Begins in a place without any soil</a:t>
            </a:r>
          </a:p>
          <a:p>
            <a:pPr lvl="1"/>
            <a:r>
              <a:rPr lang="en-US" dirty="0" smtClean="0"/>
              <a:t>Side of volcanoes</a:t>
            </a:r>
          </a:p>
          <a:p>
            <a:pPr lvl="1"/>
            <a:r>
              <a:rPr lang="en-US" dirty="0" smtClean="0"/>
              <a:t>Vacant parking lots</a:t>
            </a:r>
          </a:p>
          <a:p>
            <a:pPr lvl="1"/>
            <a:r>
              <a:rPr lang="en-US" dirty="0" smtClean="0"/>
              <a:t>Bare rock</a:t>
            </a:r>
          </a:p>
          <a:p>
            <a:r>
              <a:rPr lang="en-US" dirty="0" smtClean="0"/>
              <a:t>First, Lichens colonize rocks</a:t>
            </a:r>
          </a:p>
          <a:p>
            <a:pPr lvl="1"/>
            <a:r>
              <a:rPr lang="en-US" dirty="0" smtClean="0"/>
              <a:t>Break down rock to form soil through weathering</a:t>
            </a:r>
          </a:p>
          <a:p>
            <a:r>
              <a:rPr lang="en-US" dirty="0" smtClean="0"/>
              <a:t>Mosses grow to hold newly  formed soil</a:t>
            </a:r>
          </a:p>
          <a:p>
            <a:r>
              <a:rPr lang="en-US" dirty="0" smtClean="0"/>
              <a:t>Mosses and Lichens are pioneer species</a:t>
            </a:r>
          </a:p>
        </p:txBody>
      </p:sp>
    </p:spTree>
    <p:extLst>
      <p:ext uri="{BB962C8B-B14F-4D97-AF65-F5344CB8AC3E}">
        <p14:creationId xmlns:p14="http://schemas.microsoft.com/office/powerpoint/2010/main" val="10015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Pioneer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5196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static.icr.org/i/wide/moss_human_genes_w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1"/>
          <a:stretch>
            <a:fillRect/>
          </a:stretch>
        </p:blipFill>
        <p:spPr bwMode="auto">
          <a:xfrm>
            <a:off x="5257800" y="1981200"/>
            <a:ext cx="3594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50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media-3.web.britannica.com/eb-media/97/95197-036-7F9B8F0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54" y="1600200"/>
            <a:ext cx="7113049" cy="4849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13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Begins in a place that already has soil</a:t>
            </a:r>
          </a:p>
          <a:p>
            <a:pPr lvl="2"/>
            <a:r>
              <a:rPr lang="en-US" dirty="0" smtClean="0"/>
              <a:t>forest fires</a:t>
            </a:r>
          </a:p>
          <a:p>
            <a:pPr lvl="2"/>
            <a:r>
              <a:rPr lang="en-US" dirty="0" smtClean="0"/>
              <a:t>Tornado</a:t>
            </a:r>
          </a:p>
          <a:p>
            <a:pPr lvl="2"/>
            <a:r>
              <a:rPr lang="en-US" dirty="0" smtClean="0"/>
              <a:t>Hurricane</a:t>
            </a:r>
          </a:p>
          <a:p>
            <a:pPr lvl="2"/>
            <a:r>
              <a:rPr lang="en-US" dirty="0" smtClean="0"/>
              <a:t>Abandoned agricultural field</a:t>
            </a:r>
          </a:p>
          <a:p>
            <a:r>
              <a:rPr lang="en-US" dirty="0" smtClean="0"/>
              <a:t>Occurs faster than primary succession</a:t>
            </a:r>
          </a:p>
          <a:p>
            <a:r>
              <a:rPr lang="en-US" dirty="0" smtClean="0"/>
              <a:t>Have different pioneer species than primary succession</a:t>
            </a:r>
          </a:p>
          <a:p>
            <a:pPr lvl="2"/>
            <a:endParaRPr lang="en-US" dirty="0"/>
          </a:p>
        </p:txBody>
      </p:sp>
      <p:pic>
        <p:nvPicPr>
          <p:cNvPr id="4" name="Picture 5" descr="wildfire_elkb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31" y="5067254"/>
            <a:ext cx="2606437" cy="160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74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43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196</Words>
  <Application>Microsoft Macintosh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SWBAT differentiate between primary and secondary succession.  Do Now: Describe three things that can cause change to occur in an ecosystem.</vt:lpstr>
      <vt:lpstr>Agenda:</vt:lpstr>
      <vt:lpstr>Carrying Capacity Lab</vt:lpstr>
      <vt:lpstr>Ecological Succession</vt:lpstr>
      <vt:lpstr>Primary Succession</vt:lpstr>
      <vt:lpstr>Pioneer Species</vt:lpstr>
      <vt:lpstr>Primary Succession</vt:lpstr>
      <vt:lpstr>Secondary Succession</vt:lpstr>
      <vt:lpstr>PowerPoint Presentation</vt:lpstr>
      <vt:lpstr>Climax Community</vt:lpstr>
      <vt:lpstr>Ecological Succession Lab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differentiate between primary and secondary succession  Do Now: List 3 things that can cause change to occur in an ecosystem.</dc:title>
  <dc:creator>Kayla McDaniel</dc:creator>
  <cp:lastModifiedBy>Kayla McDaniel</cp:lastModifiedBy>
  <cp:revision>17</cp:revision>
  <dcterms:created xsi:type="dcterms:W3CDTF">2014-11-05T03:25:19Z</dcterms:created>
  <dcterms:modified xsi:type="dcterms:W3CDTF">2015-11-05T15:44:00Z</dcterms:modified>
</cp:coreProperties>
</file>