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7F006-261F-AB4B-991A-475795997C93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5DE17-9CBC-3944-8FA4-3DD6EF1A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4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5DE17-9CBC-3944-8FA4-3DD6EF1AE8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5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9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7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3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3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9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6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C13E-DF88-954B-B4EC-13228229E7D9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8F13-E0D8-C04C-8FB3-F15B5B18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1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104" y="29762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How is carrying capacity represented in nature?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Do Now: Once a population reaches carrying capacity, does it always stay at carrying capacity? Why or why not?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590" y="291312"/>
            <a:ext cx="6932810" cy="1752600"/>
          </a:xfrm>
        </p:spPr>
        <p:txBody>
          <a:bodyPr/>
          <a:lstStyle/>
          <a:p>
            <a:pPr algn="l"/>
            <a:r>
              <a:rPr lang="en-US" dirty="0" smtClean="0"/>
              <a:t>Unit 3                                            11/4/15</a:t>
            </a:r>
          </a:p>
          <a:p>
            <a:pPr algn="l"/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5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7886"/>
            <a:ext cx="8229600" cy="788277"/>
          </a:xfrm>
        </p:spPr>
        <p:txBody>
          <a:bodyPr>
            <a:noAutofit/>
          </a:bodyPr>
          <a:lstStyle/>
          <a:p>
            <a:r>
              <a:rPr lang="en-US" sz="4000" dirty="0" smtClean="0"/>
              <a:t>Why might the carrying capacity of a ecosystem suddenly change?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66" y="1417638"/>
            <a:ext cx="6609083" cy="325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8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</a:t>
            </a:r>
          </a:p>
          <a:p>
            <a:r>
              <a:rPr lang="en-US" dirty="0" smtClean="0"/>
              <a:t>Homework/wrap up</a:t>
            </a:r>
          </a:p>
          <a:p>
            <a:r>
              <a:rPr lang="en-US" dirty="0" smtClean="0"/>
              <a:t>Announcement: Unit 3 Exam on Tuesday Nov.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 review will be due on Monday (Quiz grade!) No late reviews will be accepted!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Deer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most essential things that a deer needs to survive?</a:t>
            </a:r>
          </a:p>
          <a:p>
            <a:r>
              <a:rPr lang="en-US" dirty="0" smtClean="0"/>
              <a:t>Roles:</a:t>
            </a:r>
          </a:p>
          <a:p>
            <a:pPr lvl="1"/>
            <a:r>
              <a:rPr lang="en-US" dirty="0" smtClean="0"/>
              <a:t>Data Tracker</a:t>
            </a:r>
          </a:p>
          <a:p>
            <a:pPr lvl="1"/>
            <a:r>
              <a:rPr lang="en-US" dirty="0" smtClean="0"/>
              <a:t>Deer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Shelter</a:t>
            </a:r>
          </a:p>
          <a:p>
            <a:r>
              <a:rPr lang="en-US" dirty="0" smtClean="0"/>
              <a:t>Remember your number!!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running!!</a:t>
            </a:r>
          </a:p>
          <a:p>
            <a:r>
              <a:rPr lang="en-US" dirty="0" smtClean="0"/>
              <a:t>No grabbing/horseplay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106</Words>
  <Application>Microsoft Macintosh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Aim: How is carrying capacity represented in nature?   Do Now: Once a population reaches carrying capacity, does it always stay at carrying capacity? Why or why not?</vt:lpstr>
      <vt:lpstr>Homework Review</vt:lpstr>
      <vt:lpstr>Agenda</vt:lpstr>
      <vt:lpstr>Oh Deer</vt:lpstr>
      <vt:lpstr>Lab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</dc:title>
  <dc:creator>Kayla McDaniel</dc:creator>
  <cp:lastModifiedBy>Kayla McDaniel</cp:lastModifiedBy>
  <cp:revision>14</cp:revision>
  <dcterms:created xsi:type="dcterms:W3CDTF">2015-11-03T15:09:17Z</dcterms:created>
  <dcterms:modified xsi:type="dcterms:W3CDTF">2015-11-04T15:59:22Z</dcterms:modified>
</cp:coreProperties>
</file>