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D1DBB-9E23-5B4D-8AF9-2030CAE6BEE6}" type="datetimeFigureOut">
              <a:rPr lang="en-US" smtClean="0"/>
              <a:t>10/5/15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2B558-93A5-5443-8C5A-D688D716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0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2B558-93A5-5443-8C5A-D688D71654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5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F988-FFCD-6B49-AC33-FD06BD8AC65C}" type="datetimeFigureOut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88F8-3F9C-0F4C-A54B-0578E9BC3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3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F988-FFCD-6B49-AC33-FD06BD8AC65C}" type="datetimeFigureOut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88F8-3F9C-0F4C-A54B-0578E9BC3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3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F988-FFCD-6B49-AC33-FD06BD8AC65C}" type="datetimeFigureOut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88F8-3F9C-0F4C-A54B-0578E9BC3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3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F988-FFCD-6B49-AC33-FD06BD8AC65C}" type="datetimeFigureOut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88F8-3F9C-0F4C-A54B-0578E9BC3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3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F988-FFCD-6B49-AC33-FD06BD8AC65C}" type="datetimeFigureOut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88F8-3F9C-0F4C-A54B-0578E9BC3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9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F988-FFCD-6B49-AC33-FD06BD8AC65C}" type="datetimeFigureOut">
              <a:rPr lang="en-US" smtClean="0"/>
              <a:t>10/5/15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88F8-3F9C-0F4C-A54B-0578E9BC3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3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F988-FFCD-6B49-AC33-FD06BD8AC65C}" type="datetimeFigureOut">
              <a:rPr lang="en-US" smtClean="0"/>
              <a:t>10/5/15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88F8-3F9C-0F4C-A54B-0578E9BC3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4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F988-FFCD-6B49-AC33-FD06BD8AC65C}" type="datetimeFigureOut">
              <a:rPr lang="en-US" smtClean="0"/>
              <a:t>10/5/15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88F8-3F9C-0F4C-A54B-0578E9BC3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3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F988-FFCD-6B49-AC33-FD06BD8AC65C}" type="datetimeFigureOut">
              <a:rPr lang="en-US" smtClean="0"/>
              <a:t>10/5/15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88F8-3F9C-0F4C-A54B-0578E9BC3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1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F988-FFCD-6B49-AC33-FD06BD8AC65C}" type="datetimeFigureOut">
              <a:rPr lang="en-US" smtClean="0"/>
              <a:t>10/5/15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88F8-3F9C-0F4C-A54B-0578E9BC3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F988-FFCD-6B49-AC33-FD06BD8AC65C}" type="datetimeFigureOut">
              <a:rPr lang="en-US" smtClean="0"/>
              <a:t>10/5/15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88F8-3F9C-0F4C-A54B-0578E9BC3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4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CF988-FFCD-6B49-AC33-FD06BD8AC65C}" type="datetimeFigureOut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A88F8-3F9C-0F4C-A54B-0578E9BC3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9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://www.portal.environment.arizona.edu/events/1439" TargetMode="Externa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thralld.com/2013/06/product-guide-10-design-based-terrariums-for-your-hom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nytimes.com/video/booming/100000002268243/biosphere-2-an-american-space-odyssey.html?module=Search&amp;mabReward=relbias: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13700" cy="3697163"/>
          </a:xfrm>
        </p:spPr>
        <p:txBody>
          <a:bodyPr>
            <a:noAutofit/>
          </a:bodyPr>
          <a:lstStyle/>
          <a:p>
            <a:r>
              <a:rPr lang="en-US" dirty="0" smtClean="0"/>
              <a:t>SWBAT perform a close reading to analyze whether the Biosphere 2 should have been built.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Now: Identify three ways in which the biosphere and the atmosphere are connected.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300" y="166159"/>
            <a:ext cx="8458200" cy="1752600"/>
          </a:xfrm>
        </p:spPr>
        <p:txBody>
          <a:bodyPr/>
          <a:lstStyle/>
          <a:p>
            <a:r>
              <a:rPr lang="en-US" dirty="0" smtClean="0"/>
              <a:t>ES Unit 2                                                    </a:t>
            </a:r>
            <a:r>
              <a:rPr lang="en-US" dirty="0" smtClean="0"/>
              <a:t>10</a:t>
            </a:r>
            <a:r>
              <a:rPr lang="en-US" dirty="0" smtClean="0"/>
              <a:t>/5/15</a:t>
            </a:r>
          </a:p>
          <a:p>
            <a:pPr algn="l"/>
            <a:r>
              <a:rPr lang="en-US" dirty="0" smtClean="0"/>
              <a:t>Lesson 9</a:t>
            </a:r>
            <a:r>
              <a:rPr lang="en-US" dirty="0" smtClean="0"/>
              <a:t>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3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</a:p>
          <a:p>
            <a:r>
              <a:rPr lang="en-US" dirty="0" smtClean="0"/>
              <a:t>Close Reading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Exit Ticket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5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miniature ecosystem</a:t>
            </a:r>
            <a:endParaRPr lang="en-US" dirty="0"/>
          </a:p>
        </p:txBody>
      </p:sp>
      <p:pic>
        <p:nvPicPr>
          <p:cNvPr id="4" name="irc_mi" descr="http://cdn.inthralld.com/wp-content/uploads/2013/06/Product-Guide-10-Design-Based-Terrariums-For-Your-Home-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83" y="2963332"/>
            <a:ext cx="3194051" cy="2713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portal.environment.arizona.edu/sites/www.portal.environment.arizona.edu/files/air%20300%20dpi2_2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98" y="2815165"/>
            <a:ext cx="3831167" cy="3310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555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http://www.nytimes.com/video/booming/100000002268243/biosphere-2-an-american-space-odyssey.html?module=Search&amp;mabReward=relbias%3Ar</a:t>
            </a:r>
            <a:endParaRPr lang="en-US" dirty="0" smtClean="0"/>
          </a:p>
          <a:p>
            <a:endParaRPr lang="en-US" dirty="0"/>
          </a:p>
          <a:p>
            <a:r>
              <a:rPr lang="en-US" sz="4400" dirty="0" smtClean="0"/>
              <a:t>What is the biosphere and why was it built?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0739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err="1" smtClean="0"/>
              <a:t>Bionauts</a:t>
            </a:r>
            <a:r>
              <a:rPr lang="en-US" b="1" dirty="0" smtClean="0"/>
              <a:t>=</a:t>
            </a:r>
            <a:r>
              <a:rPr lang="en-US" b="1" dirty="0" err="1" smtClean="0"/>
              <a:t>biospherians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Reading Purpose: Should scientists have built the Biosphere 2?</a:t>
            </a:r>
          </a:p>
          <a:p>
            <a:pPr marL="0" indent="0" algn="ctr">
              <a:buNone/>
            </a:pPr>
            <a:r>
              <a:rPr lang="en-US" u="sng" dirty="0"/>
              <a:t>Environmental Science Annotation System</a:t>
            </a:r>
            <a:endParaRPr lang="en-US" dirty="0"/>
          </a:p>
          <a:p>
            <a:pPr marL="0" indent="0" algn="ctr">
              <a:buNone/>
            </a:pPr>
            <a:r>
              <a:rPr lang="en-US" u="sng" dirty="0"/>
              <a:t>Underline</a:t>
            </a:r>
            <a:r>
              <a:rPr lang="en-US" dirty="0"/>
              <a:t> main idea (MI)</a:t>
            </a:r>
          </a:p>
          <a:p>
            <a:pPr marL="0" indent="0" algn="ctr">
              <a:buNone/>
            </a:pPr>
            <a:r>
              <a:rPr lang="en-US" dirty="0"/>
              <a:t>? Questions or clarifying ideas</a:t>
            </a:r>
          </a:p>
          <a:p>
            <a:pPr marL="0" indent="0" algn="ctr">
              <a:buNone/>
            </a:pPr>
            <a:r>
              <a:rPr lang="en-US" dirty="0"/>
              <a:t>Box unknown vocab words</a:t>
            </a:r>
          </a:p>
          <a:p>
            <a:pPr marL="0" indent="0" algn="ctr">
              <a:buNone/>
            </a:pPr>
            <a:r>
              <a:rPr lang="en-US" dirty="0"/>
              <a:t>T/C Text to class connection with summary in margin.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27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outline for the biosphere reading</a:t>
            </a:r>
          </a:p>
          <a:p>
            <a:r>
              <a:rPr lang="en-US" dirty="0" smtClean="0"/>
              <a:t>Bring in black and white newspaper for compost</a:t>
            </a:r>
            <a:r>
              <a:rPr lang="en-US" dirty="0" smtClean="0"/>
              <a:t>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2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do you think is the most important piece of evidence from the article that argues in favor of building the Biosphere 2? Why?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6335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174</Words>
  <Application>Microsoft Macintosh PowerPoint</Application>
  <PresentationFormat>On-screen Show (4:3)</PresentationFormat>
  <Paragraphs>28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SWBAT perform a close reading to analyze whether the Biosphere 2 should have been built.  Do Now: Identify three ways in which the biosphere and the atmosphere are connected.</vt:lpstr>
      <vt:lpstr>Agenda</vt:lpstr>
      <vt:lpstr>Terrarium</vt:lpstr>
      <vt:lpstr>Video</vt:lpstr>
      <vt:lpstr>Annotation System</vt:lpstr>
      <vt:lpstr>Homework</vt:lpstr>
      <vt:lpstr>Exit Ticket: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perform a close reading to analyze whether the Biosphere 2 should have been built. Do Now:</dc:title>
  <dc:creator>Kayla McDaniel</dc:creator>
  <cp:lastModifiedBy>Kayla McDaniel</cp:lastModifiedBy>
  <cp:revision>15</cp:revision>
  <dcterms:created xsi:type="dcterms:W3CDTF">2014-09-28T22:27:06Z</dcterms:created>
  <dcterms:modified xsi:type="dcterms:W3CDTF">2015-10-05T17:51:52Z</dcterms:modified>
</cp:coreProperties>
</file>