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73" r:id="rId3"/>
    <p:sldId id="269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8" r:id="rId12"/>
    <p:sldId id="274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E61D4-A0A7-C64E-BA58-D308A1DA4588}" type="datetimeFigureOut">
              <a:rPr lang="en-US" smtClean="0"/>
              <a:t>10/2/15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27D3B-1642-9A42-9D48-BBDE30652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4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also includes organisms</a:t>
            </a:r>
            <a:r>
              <a:rPr lang="en-US" baseline="0" dirty="0" smtClean="0"/>
              <a:t> that are dead and decomposing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27D3B-1642-9A42-9D48-BBDE306529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5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74817B4-813B-DD41-9981-F09E426F7E5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5C0C402-001D-D743-B9F0-4DC3616C10B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17B4-813B-DD41-9981-F09E426F7E5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402-001D-D743-B9F0-4DC3616C1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17B4-813B-DD41-9981-F09E426F7E5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402-001D-D743-B9F0-4DC3616C1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17B4-813B-DD41-9981-F09E426F7E5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402-001D-D743-B9F0-4DC3616C1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17B4-813B-DD41-9981-F09E426F7E5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402-001D-D743-B9F0-4DC3616C1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17B4-813B-DD41-9981-F09E426F7E5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402-001D-D743-B9F0-4DC3616C10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17B4-813B-DD41-9981-F09E426F7E5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402-001D-D743-B9F0-4DC3616C1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17B4-813B-DD41-9981-F09E426F7E5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402-001D-D743-B9F0-4DC3616C1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17B4-813B-DD41-9981-F09E426F7E5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402-001D-D743-B9F0-4DC3616C1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17B4-813B-DD41-9981-F09E426F7E5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402-001D-D743-B9F0-4DC3616C10B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17B4-813B-DD41-9981-F09E426F7E5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0C402-001D-D743-B9F0-4DC3616C10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74817B4-813B-DD41-9981-F09E426F7E5E}" type="datetimeFigureOut">
              <a:rPr lang="en-US" smtClean="0"/>
              <a:t>10/2/15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5C0C402-001D-D743-B9F0-4DC3616C10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ogrify.net/GEO1/Lectures/IntroPlanetEarth/FourSpheres.html" TargetMode="Externa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hyperlink" Target="http://www.theguardian.com/lifeandstyle/gallery/2009/mar/05/growing-flowers-and-foliage" TargetMode="External"/><Relationship Id="rId6" Type="http://schemas.openxmlformats.org/officeDocument/2006/relationships/image" Target="../media/image7.jpeg"/><Relationship Id="rId7" Type="http://schemas.openxmlformats.org/officeDocument/2006/relationships/hyperlink" Target="http://www.fanpop.com/clubs/animals/images/16174967/title/animals" TargetMode="External"/><Relationship Id="rId8" Type="http://schemas.openxmlformats.org/officeDocument/2006/relationships/image" Target="../media/image8.jpeg"/><Relationship Id="rId9" Type="http://schemas.openxmlformats.org/officeDocument/2006/relationships/hyperlink" Target="http://www.scoop.co.nz/stories/SC0705/S00010.htm" TargetMode="External"/><Relationship Id="rId10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usinessinsider.com/heres-the-answers-for-drug-resistent-bacteria-2013-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www.marietta.edu/~biol/biomes/tundra.htm" TargetMode="External"/><Relationship Id="rId5" Type="http://schemas.openxmlformats.org/officeDocument/2006/relationships/image" Target="../media/image12.jpeg"/><Relationship Id="rId6" Type="http://schemas.openxmlformats.org/officeDocument/2006/relationships/hyperlink" Target="http://www.tripadvisor.com/Tourism-g60950-Tucson_Arizona-Vacations.html" TargetMode="External"/><Relationship Id="rId7" Type="http://schemas.openxmlformats.org/officeDocument/2006/relationships/image" Target="../media/image13.jpeg"/><Relationship Id="rId8" Type="http://schemas.openxmlformats.org/officeDocument/2006/relationships/hyperlink" Target="http://earthobservatory.nasa.gov/Experiments/Biome/biograssland.php" TargetMode="External"/><Relationship Id="rId9" Type="http://schemas.openxmlformats.org/officeDocument/2006/relationships/image" Target="../media/image14.jpeg"/><Relationship Id="rId10" Type="http://schemas.openxmlformats.org/officeDocument/2006/relationships/hyperlink" Target="http://www.marietta.edu/~biol/biomes/alpine.htm" TargetMode="External"/><Relationship Id="rId11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cmp.berkeley.edu/exhibits/biomes/marine.ph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sers.ugent.be/~trvdewie/images/" TargetMode="Externa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70" y="1746395"/>
            <a:ext cx="7798133" cy="4244998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SWBAT identify how the biosphere interacts with the lithosphere and atmosphere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68580" indent="0" algn="ctr">
              <a:buNone/>
            </a:pP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  <a:p>
            <a:pPr marL="68580" indent="0" algn="ctr">
              <a:buNone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Do Now: Explain why the worms won’t leave the compost bin even though there are holes. 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9570" y="800859"/>
            <a:ext cx="8253976" cy="6733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 Unit 2                                                  </a:t>
            </a:r>
            <a:br>
              <a:rPr lang="en-US" dirty="0" smtClean="0"/>
            </a:br>
            <a:r>
              <a:rPr lang="en-US" dirty="0" smtClean="0"/>
              <a:t>Lesson 8                                  </a:t>
            </a:r>
            <a:r>
              <a:rPr lang="en-US" dirty="0" smtClean="0"/>
              <a:t>10</a:t>
            </a:r>
            <a:r>
              <a:rPr lang="en-US" dirty="0" smtClean="0"/>
              <a:t>/2/15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9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89" y="503894"/>
            <a:ext cx="7463025" cy="137059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Interactions among organisms and the 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51" y="1874486"/>
            <a:ext cx="3423632" cy="420831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Human fishing</a:t>
            </a:r>
          </a:p>
          <a:p>
            <a:r>
              <a:rPr lang="en-US" sz="3200" dirty="0" smtClean="0"/>
              <a:t>Gull that is hunting fish</a:t>
            </a:r>
          </a:p>
          <a:p>
            <a:r>
              <a:rPr lang="en-US" sz="3200" dirty="0" smtClean="0"/>
              <a:t>Plants providing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for the animals</a:t>
            </a:r>
          </a:p>
          <a:p>
            <a:r>
              <a:rPr lang="en-US" sz="3200" dirty="0" smtClean="0"/>
              <a:t>Fish that eat insects or smaller fish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irc_mi" descr="http://t0.gstatic.com/images?q=tbn:ANd9GcTFXiU9tq-7C9p6ZAIcKjRKfmoYiqAgDcAsT5lrBvGDxqedluZp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13" y="2142250"/>
            <a:ext cx="4374201" cy="3508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87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www.transitionsabroad.com/images/farm_wor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49" y="1478984"/>
            <a:ext cx="6006970" cy="4353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49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quia.com/files/quia/users/dzdziebko/ecosyste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25" y="1433422"/>
            <a:ext cx="5648157" cy="4614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34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events summary</a:t>
            </a:r>
          </a:p>
          <a:p>
            <a:r>
              <a:rPr lang="en-US" dirty="0" smtClean="0"/>
              <a:t>Must be 3 paragraphs!</a:t>
            </a:r>
          </a:p>
          <a:p>
            <a:r>
              <a:rPr lang="en-US" dirty="0" smtClean="0"/>
              <a:t>Quiz Grade!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2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 Article: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composting in houses should be voluntary or mandated? Why?</a:t>
            </a:r>
          </a:p>
          <a:p>
            <a:r>
              <a:rPr lang="en-US" dirty="0" smtClean="0"/>
              <a:t>Do you think people would separate organic food from trash and recycling? Why or why not?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923" y="4509740"/>
            <a:ext cx="3725887" cy="20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3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The Four 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53" y="1972298"/>
            <a:ext cx="6777317" cy="3508977"/>
          </a:xfrm>
        </p:spPr>
        <p:txBody>
          <a:bodyPr/>
          <a:lstStyle/>
          <a:p>
            <a:r>
              <a:rPr lang="en-US" sz="3200" dirty="0" smtClean="0"/>
              <a:t>How do earth’s systems interact?</a:t>
            </a:r>
          </a:p>
          <a:p>
            <a:endParaRPr lang="en-US" sz="3200" dirty="0" smtClean="0"/>
          </a:p>
          <a:p>
            <a:r>
              <a:rPr lang="en-US" sz="3200" dirty="0" smtClean="0"/>
              <a:t>Biosphere, Lithosphere, Atmosphere, Hydrosphere (BLAH)</a:t>
            </a:r>
          </a:p>
          <a:p>
            <a:endParaRPr lang="en-US" dirty="0"/>
          </a:p>
        </p:txBody>
      </p:sp>
      <p:pic>
        <p:nvPicPr>
          <p:cNvPr id="4" name="irc_mi" descr="http://geogrify.net/GEO1/Images/FOPG/010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76" y="1898422"/>
            <a:ext cx="2494756" cy="2206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50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16" y="456164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The Biosphere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516" y="1981004"/>
            <a:ext cx="3290396" cy="3508977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Biosphere includes all living organisms on the planet. </a:t>
            </a:r>
            <a:endParaRPr lang="en-US" sz="3600" dirty="0"/>
          </a:p>
        </p:txBody>
      </p:sp>
      <p:pic>
        <p:nvPicPr>
          <p:cNvPr id="4" name="Picture 3" descr="http://www.csun.edu/science/books/sourcebook/chapters/8-organizing/files/images/questpi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8" y="2323652"/>
            <a:ext cx="4293574" cy="26323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90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3" y="70517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The Biosphere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108978" cy="3508977"/>
          </a:xfrm>
        </p:spPr>
        <p:txBody>
          <a:bodyPr>
            <a:noAutofit/>
          </a:bodyPr>
          <a:lstStyle/>
          <a:p>
            <a:r>
              <a:rPr lang="en-US" sz="3200" dirty="0" smtClean="0"/>
              <a:t>Bacteria</a:t>
            </a:r>
          </a:p>
          <a:p>
            <a:r>
              <a:rPr lang="en-US" sz="3200" dirty="0" smtClean="0"/>
              <a:t>Fungi</a:t>
            </a:r>
          </a:p>
          <a:p>
            <a:r>
              <a:rPr lang="en-US" sz="3200" dirty="0" err="1" smtClean="0"/>
              <a:t>Protists</a:t>
            </a:r>
            <a:endParaRPr lang="en-US" sz="3200" dirty="0" smtClean="0"/>
          </a:p>
          <a:p>
            <a:r>
              <a:rPr lang="en-US" sz="3200" dirty="0" smtClean="0"/>
              <a:t>Plants</a:t>
            </a:r>
          </a:p>
          <a:p>
            <a:r>
              <a:rPr lang="en-US" sz="3200" dirty="0" smtClean="0"/>
              <a:t>Animals</a:t>
            </a:r>
            <a:endParaRPr lang="en-US" sz="3200" dirty="0"/>
          </a:p>
        </p:txBody>
      </p:sp>
      <p:pic>
        <p:nvPicPr>
          <p:cNvPr id="4" name="irc_mi" descr="http://static1.businessinsider.com/image/50f02111ecad04a318000013/heres-the-answer-for-drug-resistant-bacteria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998" y="2323652"/>
            <a:ext cx="1785984" cy="12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mlms.loganschools.org/%7Elduren/PROTIST%20INTERNET%20LESSON/algae_shot_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12" y="2323652"/>
            <a:ext cx="2042845" cy="96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static.guim.co.uk/sys-images/Lifeandhealth/Pix/pictures/2009/3/5/1236251569000/Six-gorgeous-plants-Close-001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38" y="3426480"/>
            <a:ext cx="2105308" cy="137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images4.fanpop.com/image/photos/16100000/Animals-animals-16174967-1920-1080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13" y="4950522"/>
            <a:ext cx="2479387" cy="1441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img.scoop.co.nz/stories/images/0705/d40ac49a6df120748719.jpe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12" y="3784354"/>
            <a:ext cx="1771340" cy="1728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85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05031"/>
            <a:ext cx="7024744" cy="1189611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Biomes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236" y="1894642"/>
            <a:ext cx="4217647" cy="393798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 Biosphere is classified into different Biomes.</a:t>
            </a:r>
          </a:p>
          <a:p>
            <a:r>
              <a:rPr lang="en-US" sz="3200" dirty="0" smtClean="0"/>
              <a:t>Organized by similar vegetation, geographic location, and climate. </a:t>
            </a:r>
            <a:endParaRPr lang="en-US" sz="3200" dirty="0"/>
          </a:p>
        </p:txBody>
      </p:sp>
      <p:pic>
        <p:nvPicPr>
          <p:cNvPr id="4" name="irc_mi" descr="http://buffonescience9.wikispaces.com/file/view/ecological_levels.jpg/216935720/ecological_level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869" y="2323652"/>
            <a:ext cx="3771701" cy="3347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41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06231"/>
            <a:ext cx="7024744" cy="5845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Biomes</a:t>
            </a:r>
            <a:endParaRPr lang="en-US" dirty="0"/>
          </a:p>
        </p:txBody>
      </p:sp>
      <p:pic>
        <p:nvPicPr>
          <p:cNvPr id="4" name="irc_mi" descr="http://www.ucmp.berkeley.edu/images/biomes/aquatic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0" y="2881672"/>
            <a:ext cx="1860548" cy="115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marietta.edu/%7Ebiol/biomes/images/tundra/alaskapipeline1.jp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3" b="11823"/>
          <a:stretch>
            <a:fillRect/>
          </a:stretch>
        </p:blipFill>
        <p:spPr bwMode="auto">
          <a:xfrm>
            <a:off x="1593966" y="4877418"/>
            <a:ext cx="1934958" cy="115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media-cdn.tripadvisor.com/media/photo-s/01/0b/30/13/tucson-mountain-park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924" y="1572151"/>
            <a:ext cx="1959479" cy="131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earthobservatory.nasa.gov/Experiments/Biome/Images/picgrassland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24" y="2890146"/>
            <a:ext cx="1658110" cy="11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marietta.edu/%7Ebiol/biomes/images/alpine/cforestmt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04" y="4393680"/>
            <a:ext cx="2201370" cy="13532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923885" y="4040496"/>
            <a:ext cx="214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Aquatic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999588" y="2996681"/>
            <a:ext cx="169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Desert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752802" y="4040496"/>
            <a:ext cx="1315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Plains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55498" y="5843103"/>
            <a:ext cx="187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Forest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956630" y="6032228"/>
            <a:ext cx="1390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Tundra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522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83227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Interactions among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926227"/>
            <a:ext cx="6777317" cy="3508977"/>
          </a:xfrm>
        </p:spPr>
        <p:txBody>
          <a:bodyPr/>
          <a:lstStyle/>
          <a:p>
            <a:r>
              <a:rPr lang="en-US" sz="3200" dirty="0" smtClean="0"/>
              <a:t>Plants provide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for animals</a:t>
            </a:r>
          </a:p>
          <a:p>
            <a:r>
              <a:rPr lang="en-US" sz="3200" dirty="0" smtClean="0"/>
              <a:t>Bacteria living in the stomach of humans</a:t>
            </a:r>
          </a:p>
          <a:p>
            <a:r>
              <a:rPr lang="en-US" sz="3200" dirty="0" smtClean="0"/>
              <a:t>Cow feces fertilizing grass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irc_mi" descr="http://users.ugent.be/%7Etrvdewie/images/Human%20gut%20bacteria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58" y="4604131"/>
            <a:ext cx="4500862" cy="1762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02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Interactions among the 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246" y="2170664"/>
            <a:ext cx="4044165" cy="366196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Lithosphere: soil</a:t>
            </a:r>
          </a:p>
          <a:p>
            <a:endParaRPr lang="en-US" dirty="0" smtClean="0"/>
          </a:p>
          <a:p>
            <a:r>
              <a:rPr lang="en-US" dirty="0" smtClean="0"/>
              <a:t>Atmosphere: oxygen, carbon dioxide</a:t>
            </a:r>
          </a:p>
          <a:p>
            <a:endParaRPr lang="en-US" dirty="0" smtClean="0"/>
          </a:p>
          <a:p>
            <a:r>
              <a:rPr lang="en-US" dirty="0" smtClean="0"/>
              <a:t>Biosphere: Human, Gull, frog, fish</a:t>
            </a:r>
            <a:endParaRPr lang="en-US" dirty="0"/>
          </a:p>
        </p:txBody>
      </p:sp>
      <p:pic>
        <p:nvPicPr>
          <p:cNvPr id="4" name="irc_mi" descr="http://t0.gstatic.com/images?q=tbn:ANd9GcTFXiU9tq-7C9p6ZAIcKjRKfmoYiqAgDcAsT5lrBvGDxqedluZp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10" y="2479158"/>
            <a:ext cx="3801647" cy="380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77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976</TotalTime>
  <Words>222</Words>
  <Application>Microsoft Macintosh PowerPoint</Application>
  <PresentationFormat>On-screen Show (4:3)</PresentationFormat>
  <Paragraphs>54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ES Unit 2                                                   Lesson 8                                  10/2/15</vt:lpstr>
      <vt:lpstr>Compost Article:</vt:lpstr>
      <vt:lpstr>The Four Spheres</vt:lpstr>
      <vt:lpstr>The Biosphere</vt:lpstr>
      <vt:lpstr>The Biosphere</vt:lpstr>
      <vt:lpstr>Biomes</vt:lpstr>
      <vt:lpstr>Biomes</vt:lpstr>
      <vt:lpstr>Interactions among organisms</vt:lpstr>
      <vt:lpstr>Interactions among the spheres</vt:lpstr>
      <vt:lpstr>Interactions among organisms and the spheres</vt:lpstr>
      <vt:lpstr>PowerPoint Presentation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the different components of the biosphere.  SWBAT identify how the biosphere interacts with the lithosphere, hydrosphere, and atmosphere. </dc:title>
  <dc:creator>Kayla McDaniel</dc:creator>
  <cp:lastModifiedBy>Kayla McDaniel</cp:lastModifiedBy>
  <cp:revision>49</cp:revision>
  <dcterms:created xsi:type="dcterms:W3CDTF">2013-09-22T21:17:28Z</dcterms:created>
  <dcterms:modified xsi:type="dcterms:W3CDTF">2015-10-02T17:24:38Z</dcterms:modified>
</cp:coreProperties>
</file>