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9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8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8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0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0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6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5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6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5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2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D3FA-41FB-7B49-BEF2-90870E0AB506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63667-CC82-8E4B-A541-A9642646B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5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724050"/>
            <a:ext cx="8044367" cy="3675769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SWBAT describe how compost is an effective tool for adding nutrients to the soil.</a:t>
            </a:r>
            <a:br>
              <a:rPr lang="en-US" sz="5300" dirty="0" smtClean="0"/>
            </a:br>
            <a:r>
              <a:rPr lang="en-US" sz="5300" dirty="0" smtClean="0"/>
              <a:t>Do Now:</a:t>
            </a:r>
            <a:br>
              <a:rPr lang="en-US" sz="5300" dirty="0" smtClean="0"/>
            </a:br>
            <a:r>
              <a:rPr lang="en-US" sz="5300" dirty="0" smtClean="0"/>
              <a:t>What are the pros of silt?</a:t>
            </a:r>
            <a:br>
              <a:rPr lang="en-US" sz="5300" dirty="0" smtClean="0"/>
            </a:br>
            <a:r>
              <a:rPr lang="en-US" sz="5300" dirty="0" smtClean="0"/>
              <a:t>What is one con of sand?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172" y="0"/>
            <a:ext cx="7590994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ES Unit 2                                   10</a:t>
            </a:r>
            <a:r>
              <a:rPr lang="en-US" sz="3600" dirty="0" smtClean="0"/>
              <a:t>/1/</a:t>
            </a:r>
            <a:r>
              <a:rPr lang="en-US" sz="3600" dirty="0" smtClean="0"/>
              <a:t>15</a:t>
            </a:r>
          </a:p>
          <a:p>
            <a:pPr algn="l"/>
            <a:r>
              <a:rPr lang="en-US" sz="3600" dirty="0" smtClean="0"/>
              <a:t>Lesson 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028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and talk to discuss the research you did for homework last 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1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Webquest</a:t>
            </a:r>
            <a:r>
              <a:rPr lang="en-US" dirty="0" smtClean="0"/>
              <a:t>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No </a:t>
            </a:r>
            <a:r>
              <a:rPr lang="en-US" sz="3600" dirty="0" err="1" smtClean="0"/>
              <a:t>wikipedia</a:t>
            </a:r>
            <a:r>
              <a:rPr lang="en-US" sz="3600" dirty="0" smtClean="0"/>
              <a:t>!</a:t>
            </a:r>
          </a:p>
          <a:p>
            <a:r>
              <a:rPr lang="en-US" sz="3600" dirty="0" smtClean="0"/>
              <a:t>If there are more than 5 words in a sentence that you don’t understand, go to a different website</a:t>
            </a:r>
          </a:p>
          <a:p>
            <a:r>
              <a:rPr lang="en-US" sz="3600" dirty="0" smtClean="0"/>
              <a:t>If you can’t find something, you’re not looking hard enough</a:t>
            </a:r>
            <a:r>
              <a:rPr lang="en-US" sz="3600" dirty="0" smtClean="0"/>
              <a:t>!</a:t>
            </a:r>
          </a:p>
          <a:p>
            <a:r>
              <a:rPr lang="en-US" sz="3600" dirty="0" smtClean="0"/>
              <a:t>Useful Websites:</a:t>
            </a:r>
          </a:p>
          <a:p>
            <a:pPr lvl="1"/>
            <a:r>
              <a:rPr lang="en-US" dirty="0" err="1" smtClean="0"/>
              <a:t>Compostguide.com</a:t>
            </a:r>
            <a:endParaRPr lang="en-US" dirty="0" smtClean="0"/>
          </a:p>
          <a:p>
            <a:pPr lvl="1"/>
            <a:r>
              <a:rPr lang="en-US" dirty="0" err="1" smtClean="0"/>
              <a:t>Rodalesorganiclife.com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89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compost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will be building compost on Monday! </a:t>
            </a:r>
          </a:p>
          <a:p>
            <a:r>
              <a:rPr lang="en-US" sz="3600" dirty="0" smtClean="0"/>
              <a:t>Bring to class:</a:t>
            </a:r>
          </a:p>
          <a:p>
            <a:r>
              <a:rPr lang="en-US" sz="3600" dirty="0" smtClean="0"/>
              <a:t>Newspaper</a:t>
            </a:r>
          </a:p>
          <a:p>
            <a:r>
              <a:rPr lang="en-US" sz="3600" dirty="0" smtClean="0"/>
              <a:t>Fruit and vegetable scraps</a:t>
            </a:r>
          </a:p>
          <a:p>
            <a:pPr lvl="1"/>
            <a:r>
              <a:rPr lang="en-US" sz="3200" dirty="0" smtClean="0"/>
              <a:t>Banana peels</a:t>
            </a:r>
            <a:r>
              <a:rPr lang="en-US" sz="3200" dirty="0" smtClean="0"/>
              <a:t>, orange </a:t>
            </a:r>
            <a:r>
              <a:rPr lang="en-US" sz="3200" dirty="0" smtClean="0"/>
              <a:t>peels, apple cores, vegetable peels</a:t>
            </a:r>
          </a:p>
          <a:p>
            <a:r>
              <a:rPr lang="en-US" sz="3600" dirty="0" smtClean="0"/>
              <a:t>NO meat or dairy!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066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</TotalTime>
  <Words>118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describe how compost is an effective tool for adding nutrients to the soil. Do Now: What are the pros of silt? What is one con of sand?  </vt:lpstr>
      <vt:lpstr>Homework Share Out</vt:lpstr>
      <vt:lpstr>Webquest Directions</vt:lpstr>
      <vt:lpstr>Building compost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how compost is an effective tool for adding nutrients to the soil.</dc:title>
  <dc:creator>Kayla McDaniel</dc:creator>
  <cp:lastModifiedBy>Kayla McDaniel</cp:lastModifiedBy>
  <cp:revision>34</cp:revision>
  <dcterms:created xsi:type="dcterms:W3CDTF">2014-02-27T01:23:53Z</dcterms:created>
  <dcterms:modified xsi:type="dcterms:W3CDTF">2015-10-01T16:57:34Z</dcterms:modified>
</cp:coreProperties>
</file>