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75" r:id="rId3"/>
    <p:sldId id="258" r:id="rId4"/>
    <p:sldId id="265" r:id="rId5"/>
    <p:sldId id="259" r:id="rId6"/>
    <p:sldId id="261" r:id="rId7"/>
    <p:sldId id="260" r:id="rId8"/>
    <p:sldId id="267" r:id="rId9"/>
    <p:sldId id="262" r:id="rId10"/>
    <p:sldId id="266" r:id="rId11"/>
    <p:sldId id="271" r:id="rId12"/>
    <p:sldId id="263" r:id="rId13"/>
    <p:sldId id="264" r:id="rId14"/>
    <p:sldId id="274" r:id="rId15"/>
    <p:sldId id="268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BCF5-7ABC-E846-A570-368F4237D062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591B-B892-6444-A69D-5B0BA1E5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is a type</a:t>
            </a:r>
            <a:r>
              <a:rPr lang="en-US" baseline="0" dirty="0" smtClean="0"/>
              <a:t> of force. Pressure is the amount of force per unit area. If I use a textbook as an example and I put this textbook over my hand, I’m feeling equal pressure on all parts of my hand. However if I were to turn this textbook on its corner and magically balance it on my hand, I would only feel the pressure on this finger of my hand. That’s because The area which is receiving this force is small.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F591B-B892-6444-A69D-5B0BA1E50B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weight of the air causes the molecules to push together, or to become more dense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F591B-B892-6444-A69D-5B0BA1E50B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</a:t>
            </a:r>
            <a:r>
              <a:rPr lang="en-US" baseline="0" dirty="0" smtClean="0"/>
              <a:t>t of all the air causes more pressure towards the bottom since the weight is accumulative. </a:t>
            </a:r>
          </a:p>
          <a:p>
            <a:r>
              <a:rPr lang="en-US" baseline="0" dirty="0" smtClean="0"/>
              <a:t>This weight causes all the pressure towards the bottom of the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F591B-B892-6444-A69D-5B0BA1E50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F591B-B892-6444-A69D-5B0BA1E50B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EF8514-ED67-6548-B092-34DA0CD9269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95116DF-8F16-8E4E-80B8-249110ED9A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ineeringtoolbox.com/air-altitude-pressure-d_462.html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ertech.rice.edu/Participants/louviere/struct.html" TargetMode="Externa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ndrix2.uoregon.edu/~imamura/102/section2/chapter13.htm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cmac38.blogspot.com/2013/08/a-dogpile-you-will-never-believe.html" TargetMode="Externa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44061"/>
            <a:ext cx="8042276" cy="39846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9/</a:t>
            </a:r>
            <a:r>
              <a:rPr lang="en-US" sz="2800" dirty="0" smtClean="0"/>
              <a:t>28/</a:t>
            </a:r>
            <a:r>
              <a:rPr lang="en-US" sz="2800" dirty="0" smtClean="0"/>
              <a:t>15</a:t>
            </a:r>
            <a:br>
              <a:rPr lang="en-US" sz="2800" dirty="0" smtClean="0"/>
            </a:br>
            <a:r>
              <a:rPr lang="en-US" sz="2800" dirty="0" smtClean="0"/>
              <a:t>Unit 2 Lesson 3</a:t>
            </a:r>
            <a:br>
              <a:rPr lang="en-US" sz="2800" dirty="0" smtClean="0"/>
            </a:br>
            <a:r>
              <a:rPr lang="en-US" sz="2800" dirty="0" smtClean="0"/>
              <a:t>SWBAT Explain how pressure differs depending on the level of the atmosphere.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2528"/>
            <a:ext cx="8418544" cy="49154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Do Now: </a:t>
            </a:r>
          </a:p>
          <a:p>
            <a:pPr marL="0" indent="0" algn="ctr">
              <a:buNone/>
            </a:pPr>
            <a:r>
              <a:rPr lang="en-US" sz="5400" dirty="0" smtClean="0"/>
              <a:t>In which layer of the atmosphere are meteors destroyed?</a:t>
            </a:r>
          </a:p>
          <a:p>
            <a:pPr marL="0" indent="0" algn="ctr">
              <a:buNone/>
            </a:pPr>
            <a:r>
              <a:rPr lang="en-US" sz="5400" dirty="0" smtClean="0"/>
              <a:t>Why is it more difficult to breathe as you ascend (go higher) in elevation?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14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 line diagram depicts the Earth's surface, troposphere, stratosphere, mesosphere and thermosphere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37" y="329230"/>
            <a:ext cx="5409955" cy="6528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8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 and Weather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00" y="2159000"/>
            <a:ext cx="5515766" cy="43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3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 predicts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4878027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pressure system means cooler temperatures and clear skies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10" y="1600201"/>
            <a:ext cx="4530589" cy="33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pressure predicts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1446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Low pressure system means warmer weather, storms, and rain.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51" y="2631607"/>
            <a:ext cx="3934635" cy="27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docs.engineeringtoolbox.com/documents/462/elevation_altitude_air_pressure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72" y="540881"/>
            <a:ext cx="6890709" cy="5690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5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 _____________ increases/decreases _________________ increases/decreases</a:t>
            </a:r>
          </a:p>
          <a:p>
            <a:r>
              <a:rPr lang="en-US" sz="4000" dirty="0" smtClean="0"/>
              <a:t>Ex: as the amount of fertilizer increases, the height of the plant increases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322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kentchemistry.com/links/GasLaws/aircolum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61" y="845536"/>
            <a:ext cx="5167390" cy="562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90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You are standing on top of a Mt. Everest. Is the air pressure high or low? Why?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14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8266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teachertech.rice.edu/Participants/louviere/Images/profil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4" y="1350181"/>
            <a:ext cx="5864544" cy="5507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7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807798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Pressure is the amount of force per unit area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46" y="3464643"/>
            <a:ext cx="4673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79493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C0000"/>
                </a:solidFill>
              </a:rPr>
              <a:t>Air Pressure</a:t>
            </a:r>
            <a:r>
              <a:rPr lang="en-US" sz="4400" dirty="0"/>
              <a:t> is a measure of the force of </a:t>
            </a:r>
            <a:r>
              <a:rPr lang="en-US" sz="4400" dirty="0" smtClean="0"/>
              <a:t>air </a:t>
            </a:r>
            <a:r>
              <a:rPr lang="en-US" sz="4400" dirty="0"/>
              <a:t>pressing down  on the earth</a:t>
            </a:r>
            <a:r>
              <a:rPr lang="ja-JP" altLang="en-US" sz="4400" dirty="0">
                <a:latin typeface="Arial"/>
              </a:rPr>
              <a:t>’</a:t>
            </a:r>
            <a:r>
              <a:rPr lang="en-US" sz="4400" dirty="0"/>
              <a:t>s surface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648" y="1939054"/>
            <a:ext cx="2606971" cy="2389723"/>
          </a:xfrm>
          <a:prstGeom prst="rect">
            <a:avLst/>
          </a:prstGeom>
          <a:noFill/>
          <a:ln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67500" y="381001"/>
            <a:ext cx="685800" cy="1219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ttp://education.nationalgeographic.com/media/photos/000/271/cache/27145_160x1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41" y="4948101"/>
            <a:ext cx="203581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28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4248"/>
          </a:xfrm>
        </p:spPr>
        <p:txBody>
          <a:bodyPr/>
          <a:lstStyle/>
          <a:p>
            <a:r>
              <a:rPr lang="en-US" dirty="0" smtClean="0"/>
              <a:t>Air Pressure and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122678"/>
            <a:ext cx="8310126" cy="47323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Air pressure changes with elevation or height above sea level.</a:t>
            </a:r>
          </a:p>
          <a:p>
            <a:r>
              <a:rPr lang="en-US" sz="4000" dirty="0" smtClean="0"/>
              <a:t>As elevation increases, air pressure decreases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173" y="4259612"/>
            <a:ext cx="3169450" cy="23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1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Air </a:t>
            </a:r>
            <a:r>
              <a:rPr lang="en-US" dirty="0"/>
              <a:t>P</a:t>
            </a:r>
            <a:r>
              <a:rPr lang="en-US" dirty="0" smtClean="0"/>
              <a:t>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3482000" cy="4804587"/>
          </a:xfrm>
        </p:spPr>
        <p:txBody>
          <a:bodyPr>
            <a:noAutofit/>
          </a:bodyPr>
          <a:lstStyle/>
          <a:p>
            <a:r>
              <a:rPr lang="en-US" sz="3600" dirty="0" smtClean="0"/>
              <a:t>Air molecules are farther apart with higher elevation (less dense)</a:t>
            </a:r>
          </a:p>
        </p:txBody>
      </p:sp>
      <p:pic>
        <p:nvPicPr>
          <p:cNvPr id="4" name="irc_mi" descr="http://hendrix2.uoregon.edu/%7Eimamura/102/images/Sea-Level-Barometric-Pressur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84" y="1600201"/>
            <a:ext cx="3630767" cy="408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54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484"/>
          </a:xfrm>
        </p:spPr>
        <p:txBody>
          <a:bodyPr/>
          <a:lstStyle/>
          <a:p>
            <a:r>
              <a:rPr lang="en-US" dirty="0" smtClean="0"/>
              <a:t>High Air </a:t>
            </a:r>
            <a:r>
              <a:rPr lang="en-US" dirty="0"/>
              <a:t>P</a:t>
            </a:r>
            <a:r>
              <a:rPr lang="en-US" dirty="0" smtClean="0"/>
              <a:t>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9431"/>
            <a:ext cx="8042276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Weight of all the air causes more pressure towards the bottom</a:t>
            </a:r>
          </a:p>
          <a:p>
            <a:r>
              <a:rPr lang="en-US" sz="3600" dirty="0" smtClean="0"/>
              <a:t>Air molecules are closer together (more dense)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kentchemistry.com/links/GasLaws/aircolum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61" y="3454171"/>
            <a:ext cx="3608812" cy="3283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20961" y="3653776"/>
            <a:ext cx="163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pressure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6985" y="5602831"/>
            <a:ext cx="111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sports-kings.com/readingbetweentheseams/wp-content/uploads/2013/08/dogpi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826393"/>
            <a:ext cx="8327390" cy="576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99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203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How is air pressure related to the layers of the atmosphere?</a:t>
            </a:r>
            <a:endParaRPr lang="en-US" sz="6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3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1109</TotalTime>
  <Words>363</Words>
  <Application>Microsoft Macintosh PowerPoint</Application>
  <PresentationFormat>On-screen Show (4:3)</PresentationFormat>
  <Paragraphs>40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     9/28/15 Unit 2 Lesson 3 SWBAT Explain how pressure differs depending on the level of the atmosphere.</vt:lpstr>
      <vt:lpstr>Homework</vt:lpstr>
      <vt:lpstr>What is pressure?</vt:lpstr>
      <vt:lpstr>Air pressure </vt:lpstr>
      <vt:lpstr>Air Pressure and Elevation</vt:lpstr>
      <vt:lpstr>Low Air Pressure</vt:lpstr>
      <vt:lpstr>High Air Pressure</vt:lpstr>
      <vt:lpstr>PowerPoint Presentation</vt:lpstr>
      <vt:lpstr>Turn and Talk</vt:lpstr>
      <vt:lpstr>PowerPoint Presentation</vt:lpstr>
      <vt:lpstr>Air Pressure and Weather</vt:lpstr>
      <vt:lpstr>Air pressure predicts weather</vt:lpstr>
      <vt:lpstr>Air pressure predicts weather</vt:lpstr>
      <vt:lpstr>Demo!</vt:lpstr>
      <vt:lpstr>PowerPoint Presentation</vt:lpstr>
      <vt:lpstr>Writing Trends</vt:lpstr>
      <vt:lpstr>PowerPoint Presentation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Lesson 9 SWBAT Explain how pressure differs depending on the level of the atmosphere.</dc:title>
  <dc:creator>Kayla McDaniel</dc:creator>
  <cp:lastModifiedBy>Kayla McDaniel</cp:lastModifiedBy>
  <cp:revision>43</cp:revision>
  <dcterms:created xsi:type="dcterms:W3CDTF">2013-09-17T02:35:11Z</dcterms:created>
  <dcterms:modified xsi:type="dcterms:W3CDTF">2015-09-28T11:52:48Z</dcterms:modified>
</cp:coreProperties>
</file>