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57" r:id="rId4"/>
    <p:sldId id="260" r:id="rId5"/>
    <p:sldId id="258" r:id="rId6"/>
    <p:sldId id="261" r:id="rId7"/>
    <p:sldId id="262" r:id="rId8"/>
    <p:sldId id="263" r:id="rId9"/>
    <p:sldId id="266" r:id="rId10"/>
    <p:sldId id="25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D129E-949C-2245-8963-B5183B073EF2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17DE-D9C2-8643-A89C-C3FABECE0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you think airplanes travel in this layer?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17DE-D9C2-8643-A89C-C3FABECE0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7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 tons of meteors</a:t>
            </a:r>
            <a:r>
              <a:rPr lang="en-US" baseline="0" dirty="0" smtClean="0"/>
              <a:t> would enter the earth each day.</a:t>
            </a:r>
          </a:p>
          <a:p>
            <a:r>
              <a:rPr lang="en-US" baseline="0" dirty="0" smtClean="0"/>
              <a:t>We don’t know much more about the mesosphere because we can’t get scientific instruments up there to measure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17DE-D9C2-8643-A89C-C3FABECE03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EEECBF5-C926-D740-9474-4FF604A7558D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694C72B-E06F-1442-96C2-F0E90B966E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achertech.rice.edu/Participants/louviere/struct.html" TargetMode="External"/><Relationship Id="rId3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arthobservatory.nasa.gov/IOTD/view.php?id=7373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kmcdaniel:Documents:Bioethics:Environmental%20Science:Environmental%20Science%20Unit%20Planning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ndows2universe.org/earth/Atmosphere/images/troposphere_diagram_big_jpg_image.html" TargetMode="Externa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2universe.org/earth/Atmosphere/images/troposphere_diagram_big_jpg_image.html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2universe.org/earth/Atmosphere/images/mesosphere_diagram_big_jpg_image.html" TargetMode="External"/><Relationship Id="rId4" Type="http://schemas.openxmlformats.org/officeDocument/2006/relationships/image" Target="../media/image5.jpeg"/><Relationship Id="rId5" Type="http://schemas.openxmlformats.org/officeDocument/2006/relationships/hyperlink" Target="http://museumvictoria.com.au/discoverycentre/infosheets/planets/meteors/" TargetMode="Externa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kmcdaniel:Documents:Bioethics:Environmental%20Science:Environmental%20Science%20Unit%20Planning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betdiscovery.com/assets/images/travel-tips/definition-of-high-altitude.jpg" TargetMode="Externa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2055701"/>
            <a:ext cx="6498158" cy="1331057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ES Unit 2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Lesson 2                               9/24/15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SWBAT identify how the layers of the atmosphere are divided by graphing the temperature range of each layer.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80670"/>
            <a:ext cx="6498159" cy="3558988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Do Now: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What are two changes to the early atmosphere that allowed life to exist?</a:t>
            </a:r>
          </a:p>
        </p:txBody>
      </p:sp>
    </p:spTree>
    <p:extLst>
      <p:ext uri="{BB962C8B-B14F-4D97-AF65-F5344CB8AC3E}">
        <p14:creationId xmlns:p14="http://schemas.microsoft.com/office/powerpoint/2010/main" val="193127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rc_mi" descr="http://teachertech.rice.edu/Participants/louviere/Images/profil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33" y="826172"/>
            <a:ext cx="5864544" cy="5507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756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 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may retake the quiz if you scored </a:t>
            </a:r>
            <a:r>
              <a:rPr lang="en-US" sz="3200" u="sng" dirty="0" smtClean="0"/>
              <a:t>below</a:t>
            </a:r>
            <a:r>
              <a:rPr lang="en-US" sz="3200" dirty="0" smtClean="0"/>
              <a:t> a 70% for </a:t>
            </a:r>
            <a:r>
              <a:rPr lang="en-US" sz="3200" u="sng" dirty="0" smtClean="0"/>
              <a:t>no higher </a:t>
            </a:r>
            <a:r>
              <a:rPr lang="en-US" sz="3200" dirty="0" smtClean="0"/>
              <a:t>than a 70% today or Monday at lunch</a:t>
            </a:r>
          </a:p>
          <a:p>
            <a:r>
              <a:rPr lang="en-US" sz="3200" dirty="0" smtClean="0"/>
              <a:t>Core Cash Opportunity: Come up at lunch to help me grade </a:t>
            </a:r>
            <a:r>
              <a:rPr lang="en-US" sz="3200" dirty="0" smtClean="0">
                <a:sym typeface="Wingdings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08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Mini-lecture</a:t>
            </a:r>
          </a:p>
          <a:p>
            <a:r>
              <a:rPr lang="en-US" dirty="0" smtClean="0"/>
              <a:t>Graphing Activity</a:t>
            </a:r>
          </a:p>
          <a:p>
            <a:r>
              <a:rPr lang="en-US" dirty="0" smtClean="0"/>
              <a:t>Pass back quizzes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4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atmosphere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641850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It blocks UV rays</a:t>
            </a:r>
          </a:p>
          <a:p>
            <a:r>
              <a:rPr lang="en-US" sz="4400" dirty="0" smtClean="0"/>
              <a:t>Contains oxygen</a:t>
            </a:r>
          </a:p>
          <a:p>
            <a:r>
              <a:rPr lang="en-US" sz="4400" dirty="0"/>
              <a:t>It traps heat from the sun</a:t>
            </a:r>
          </a:p>
          <a:p>
            <a:endParaRPr lang="en-US" sz="3600" dirty="0" smtClean="0"/>
          </a:p>
          <a:p>
            <a:endParaRPr lang="en-US" dirty="0"/>
          </a:p>
        </p:txBody>
      </p:sp>
      <p:pic>
        <p:nvPicPr>
          <p:cNvPr id="18" name="irc_mi" descr="http://eoimages.gsfc.nasa.gov/images/imagerecords/7000/7373/ISS013-E-5432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49" y="2333625"/>
            <a:ext cx="3444875" cy="272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736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Atmosphere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445275"/>
              </p:ext>
            </p:extLst>
          </p:nvPr>
        </p:nvGraphicFramePr>
        <p:xfrm>
          <a:off x="5689844" y="1964715"/>
          <a:ext cx="6483668" cy="43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Document" r:id="rId3" imgW="5486400" imgH="3683000" progId="Word.Document.12">
                  <p:link updateAutomatic="1"/>
                </p:oleObj>
              </mc:Choice>
              <mc:Fallback>
                <p:oleObj name="Document" r:id="rId3" imgW="5486400" imgH="3683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9844" y="1964715"/>
                        <a:ext cx="6483668" cy="43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0250" y="1825625"/>
            <a:ext cx="431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/>
              <a:buChar char="•"/>
            </a:pPr>
            <a:r>
              <a:rPr lang="en-US" sz="4800" dirty="0" smtClean="0"/>
              <a:t>The atmosphere contains 4 layers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647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Troposphere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607015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Closest to the earth</a:t>
            </a:r>
          </a:p>
          <a:p>
            <a:r>
              <a:rPr lang="en-US" sz="3200" dirty="0" smtClean="0"/>
              <a:t>Contains the majority of water vapor</a:t>
            </a:r>
          </a:p>
          <a:p>
            <a:r>
              <a:rPr lang="en-US" sz="3200" dirty="0" smtClean="0"/>
              <a:t>Contains clouds</a:t>
            </a:r>
          </a:p>
          <a:p>
            <a:r>
              <a:rPr lang="en-US" sz="3200" dirty="0" smtClean="0"/>
              <a:t>Weather occurs in this layer</a:t>
            </a:r>
            <a:endParaRPr lang="en-US" sz="3200" dirty="0"/>
          </a:p>
        </p:txBody>
      </p:sp>
      <p:pic>
        <p:nvPicPr>
          <p:cNvPr id="4" name="Picture 3" descr="http://www.windows2universe.org/earth/Atmosphere/images/troposphere_diagram_sm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02" y="1600201"/>
            <a:ext cx="3529728" cy="461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63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698819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Temperature is nearly constant</a:t>
            </a:r>
          </a:p>
          <a:p>
            <a:r>
              <a:rPr lang="en-US" sz="3600" dirty="0" smtClean="0"/>
              <a:t>No weather</a:t>
            </a:r>
          </a:p>
          <a:p>
            <a:r>
              <a:rPr lang="en-US" sz="3600" dirty="0" smtClean="0"/>
              <a:t>Contains the ozone layer</a:t>
            </a:r>
          </a:p>
          <a:p>
            <a:r>
              <a:rPr lang="en-US" sz="3600" dirty="0" smtClean="0"/>
              <a:t>Airplanes travel in this layer</a:t>
            </a:r>
          </a:p>
        </p:txBody>
      </p:sp>
      <p:pic>
        <p:nvPicPr>
          <p:cNvPr id="4" name="Picture 3" descr="http://www.windows2universe.org/earth/Atmosphere/images/troposphere_diagram_sm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02" y="1600201"/>
            <a:ext cx="3529728" cy="461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4377507" cy="4343400"/>
          </a:xfrm>
        </p:spPr>
        <p:txBody>
          <a:bodyPr/>
          <a:lstStyle/>
          <a:p>
            <a:r>
              <a:rPr lang="en-US" sz="4000" dirty="0" smtClean="0"/>
              <a:t>Colder temperatures</a:t>
            </a:r>
          </a:p>
          <a:p>
            <a:r>
              <a:rPr lang="en-US" sz="4000" dirty="0" smtClean="0"/>
              <a:t>Where meteors are destroyed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http://www.windows2universe.org/earth/Atmosphere/images/mesosphere_diagram_sm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213" y="1444532"/>
            <a:ext cx="3810000" cy="5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museumvictoria.com.au/pages/793/Meteors_small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274" y="4678972"/>
            <a:ext cx="3046357" cy="1845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935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Thermosphere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largest layer</a:t>
            </a:r>
          </a:p>
          <a:p>
            <a:r>
              <a:rPr lang="en-US" sz="4400" dirty="0" smtClean="0"/>
              <a:t>Low air density</a:t>
            </a: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131715"/>
              </p:ext>
            </p:extLst>
          </p:nvPr>
        </p:nvGraphicFramePr>
        <p:xfrm>
          <a:off x="5689844" y="1964715"/>
          <a:ext cx="6483668" cy="43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Document" r:id="rId3" imgW="5486400" imgH="3683000" progId="Word.Document.12">
                  <p:link updateAutomatic="1"/>
                </p:oleObj>
              </mc:Choice>
              <mc:Fallback>
                <p:oleObj name="Document" r:id="rId3" imgW="5486400" imgH="3683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9844" y="1964715"/>
                        <a:ext cx="6483668" cy="43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47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3926"/>
          </a:xfrm>
        </p:spPr>
        <p:txBody>
          <a:bodyPr/>
          <a:lstStyle/>
          <a:p>
            <a:r>
              <a:rPr lang="en-US" dirty="0" smtClean="0"/>
              <a:t>Worksheet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4763"/>
            <a:ext cx="8042276" cy="4343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Altitude: </a:t>
            </a:r>
            <a:r>
              <a:rPr lang="en-US" sz="4400" dirty="0"/>
              <a:t>the height of an object or point in relation to sea level or ground level.</a:t>
            </a:r>
          </a:p>
        </p:txBody>
      </p:sp>
      <p:pic>
        <p:nvPicPr>
          <p:cNvPr id="4" name="Picture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300" y="3141836"/>
            <a:ext cx="3958494" cy="3716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290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786</TotalTime>
  <Words>206</Words>
  <Application>Microsoft Macintosh PowerPoint</Application>
  <PresentationFormat>On-screen Show (4:3)</PresentationFormat>
  <Paragraphs>40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Breeze</vt:lpstr>
      <vt:lpstr>Macintosh HD:Users:kmcdaniel:Documents:Bioethics:Environmental Science:Environmental Science Unit Planning.docx!OLE_LINK1</vt:lpstr>
      <vt:lpstr>Macintosh HD:Users:kmcdaniel:Documents:Bioethics:Environmental Science:Environmental Science Unit Planning.docx!OLE_LINK1</vt:lpstr>
      <vt:lpstr> ES Unit 2 Lesson 2                               9/24/15 SWBAT identify how the layers of the atmosphere are divided by graphing the temperature range of each layer..</vt:lpstr>
      <vt:lpstr>Agenda</vt:lpstr>
      <vt:lpstr>Why is the atmosphere important?</vt:lpstr>
      <vt:lpstr>The Atmosphere</vt:lpstr>
      <vt:lpstr>The Troposphere</vt:lpstr>
      <vt:lpstr>The Stratosphere</vt:lpstr>
      <vt:lpstr>The Mesosphere</vt:lpstr>
      <vt:lpstr>The Thermosphere</vt:lpstr>
      <vt:lpstr>Worksheet Vocabulary</vt:lpstr>
      <vt:lpstr>PowerPoint Presentation</vt:lpstr>
      <vt:lpstr>Scientific Method Quizzes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and describe the different parts of the atmosphere</dc:title>
  <dc:creator>Kayla McDaniel</dc:creator>
  <cp:lastModifiedBy>Kayla McDaniel</cp:lastModifiedBy>
  <cp:revision>40</cp:revision>
  <dcterms:created xsi:type="dcterms:W3CDTF">2013-09-15T22:37:33Z</dcterms:created>
  <dcterms:modified xsi:type="dcterms:W3CDTF">2015-09-25T14:48:47Z</dcterms:modified>
</cp:coreProperties>
</file>