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8" r:id="rId3"/>
    <p:sldId id="259" r:id="rId4"/>
    <p:sldId id="260" r:id="rId5"/>
    <p:sldId id="261" r:id="rId6"/>
    <p:sldId id="263" r:id="rId7"/>
    <p:sldId id="264" r:id="rId8"/>
    <p:sldId id="277" r:id="rId9"/>
    <p:sldId id="269" r:id="rId10"/>
    <p:sldId id="271" r:id="rId11"/>
    <p:sldId id="273" r:id="rId12"/>
    <p:sldId id="274" r:id="rId13"/>
    <p:sldId id="279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B90C-0139-5446-B66D-B4CBEDB09808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CA7D-3FFF-9D48-926B-389A6E23B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this level in the ground called?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CA7D-3FFF-9D48-926B-389A6E23B6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6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315844-425E-2D42-81A8-DF0E58D24A67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DA82D5A-521C-CD4B-9FA5-621D0C7ED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ocuments\Bioethics\Environmental%20Science\Macintosh%20HD:Users:kmcdaniel:Documents:Bioethics:Environmental%20Science:Water%20cycle%20notes.docx!OLE_LINK1" TargetMode="External"/><Relationship Id="rId4" Type="http://schemas.openxmlformats.org/officeDocument/2006/relationships/image" Target="../media/image3.emf"/><Relationship Id="rId5" Type="http://schemas.openxmlformats.org/officeDocument/2006/relationships/hyperlink" Target="http://www.kaisernchen.com/blog/archives/date/2011/08/page/6" TargetMode="External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cwep.org/stormwater/stormwater101/runoff.php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sercblog.si.edu/?p=2047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engineering.org/view_lesson.php?url=collection/cub_/lessons/cub_air/cub_air_lesson07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86" y="3385509"/>
            <a:ext cx="6498158" cy="3480910"/>
          </a:xfrm>
        </p:spPr>
        <p:txBody>
          <a:bodyPr>
            <a:noAutofit/>
          </a:bodyPr>
          <a:lstStyle/>
          <a:p>
            <a:r>
              <a:rPr lang="en-US" sz="3800" dirty="0" smtClean="0"/>
              <a:t>SWBAT define sublimation, water runoff, and infiltration.</a:t>
            </a:r>
            <a:br>
              <a:rPr lang="en-US" sz="3800" dirty="0" smtClean="0"/>
            </a:br>
            <a:r>
              <a:rPr lang="en-US" sz="3800" b="1" dirty="0" smtClean="0"/>
              <a:t>Do Now: </a:t>
            </a:r>
            <a:r>
              <a:rPr lang="en-US" sz="3800" dirty="0" smtClean="0"/>
              <a:t>Which processes in the water cycle involve a phase change from liquid to gas</a:t>
            </a:r>
            <a:r>
              <a:rPr lang="en-US" sz="3800" dirty="0" smtClean="0"/>
              <a:t>?</a:t>
            </a:r>
            <a:br>
              <a:rPr lang="en-US" sz="3800" dirty="0" smtClean="0"/>
            </a:br>
            <a:r>
              <a:rPr lang="en-US" sz="3800" dirty="0" smtClean="0"/>
              <a:t>How is the biosphere involved in the water cycle?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047" y="208571"/>
            <a:ext cx="7639468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ES Unit 2                                         10/15/</a:t>
            </a:r>
            <a:r>
              <a:rPr lang="en-US" sz="2400" dirty="0" smtClean="0"/>
              <a:t>15</a:t>
            </a:r>
          </a:p>
          <a:p>
            <a:pPr algn="l"/>
            <a:r>
              <a:rPr lang="en-US" sz="2400" dirty="0" smtClean="0"/>
              <a:t>Lesson 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0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69270" y="2043271"/>
            <a:ext cx="3706034" cy="4594667"/>
            <a:chOff x="0" y="0"/>
            <a:chExt cx="1943100" cy="2743200"/>
          </a:xfrm>
        </p:grpSpPr>
        <p:pic>
          <p:nvPicPr>
            <p:cNvPr id="5" name="irc_mi" descr="http://s1.hubimg.com/u/7498450_f260.jpg">
              <a:hlinkClick r:id="rId2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43100" cy="273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ound Single Corner Rectangle 5"/>
            <p:cNvSpPr/>
            <p:nvPr/>
          </p:nvSpPr>
          <p:spPr>
            <a:xfrm>
              <a:off x="0" y="228600"/>
              <a:ext cx="342900" cy="2514600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ound Single Corner Rectangle 6"/>
            <p:cNvSpPr/>
            <p:nvPr/>
          </p:nvSpPr>
          <p:spPr>
            <a:xfrm>
              <a:off x="228600" y="2221865"/>
              <a:ext cx="266700" cy="266700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243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3 parts:</a:t>
            </a:r>
          </a:p>
          <a:p>
            <a:pPr lvl="1"/>
            <a:r>
              <a:rPr lang="en-US" sz="3200" dirty="0" smtClean="0"/>
              <a:t>Multiple Choice</a:t>
            </a:r>
          </a:p>
          <a:p>
            <a:pPr lvl="1"/>
            <a:r>
              <a:rPr lang="en-US" sz="3200" dirty="0" smtClean="0"/>
              <a:t>Short answer</a:t>
            </a:r>
          </a:p>
          <a:p>
            <a:pPr lvl="1"/>
            <a:r>
              <a:rPr lang="en-US" sz="3200" dirty="0" smtClean="0"/>
              <a:t>Extended Response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E.S. Current Event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509512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Great to see such interest in environmental issues!</a:t>
            </a:r>
          </a:p>
          <a:p>
            <a:r>
              <a:rPr lang="en-US" sz="3200" dirty="0" smtClean="0"/>
              <a:t>Circles mean grammar or spelling mistake</a:t>
            </a:r>
          </a:p>
          <a:p>
            <a:r>
              <a:rPr lang="en-US" sz="3200" dirty="0" smtClean="0"/>
              <a:t>Don’t say we humans or us humans</a:t>
            </a:r>
            <a:r>
              <a:rPr lang="en-US" sz="3200" dirty="0" smtClean="0">
                <a:sym typeface="Wingdings"/>
              </a:rPr>
              <a:t> just humans!</a:t>
            </a:r>
          </a:p>
          <a:p>
            <a:r>
              <a:rPr lang="en-US" sz="3200" dirty="0" smtClean="0"/>
              <a:t>Make sure to list the name of the author, the name of the article, and the news source</a:t>
            </a:r>
          </a:p>
          <a:p>
            <a:r>
              <a:rPr lang="en-US" sz="3200" dirty="0" smtClean="0"/>
              <a:t>Summaries (1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paragraph) shouldn’t have quotes</a:t>
            </a:r>
          </a:p>
          <a:p>
            <a:r>
              <a:rPr lang="en-US" sz="3200" dirty="0" smtClean="0"/>
              <a:t>Always turn in rubric and bring in a note if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 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379" b="6379"/>
          <a:stretch>
            <a:fillRect/>
          </a:stretch>
        </p:blipFill>
        <p:spPr>
          <a:xfrm>
            <a:off x="549275" y="1673483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51888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Study for the Exam!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Complete ALL late work for this unit!!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64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Review homework/classwork</a:t>
            </a:r>
          </a:p>
          <a:p>
            <a:r>
              <a:rPr lang="en-US" dirty="0" smtClean="0"/>
              <a:t>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rc_mi" descr="http://www.atmos.illinois.edu/earths_atmosphere/images/water_cycle/hydrologic_cycl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3" y="224138"/>
            <a:ext cx="7295281" cy="630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0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840709" cy="4343400"/>
          </a:xfrm>
        </p:spPr>
        <p:txBody>
          <a:bodyPr/>
          <a:lstStyle/>
          <a:p>
            <a:r>
              <a:rPr lang="en-US" sz="4000" dirty="0" smtClean="0"/>
              <a:t>Phase change: solid </a:t>
            </a:r>
            <a:r>
              <a:rPr lang="en-US" sz="4000" dirty="0" smtClean="0">
                <a:sym typeface="Wingdings"/>
              </a:rPr>
              <a:t> gas</a:t>
            </a:r>
          </a:p>
          <a:p>
            <a:r>
              <a:rPr lang="en-US" sz="4000" dirty="0" smtClean="0">
                <a:sym typeface="Wingdings"/>
              </a:rPr>
              <a:t>Snow or ice water vapor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16515"/>
              </p:ext>
            </p:extLst>
          </p:nvPr>
        </p:nvGraphicFramePr>
        <p:xfrm>
          <a:off x="5952153" y="1812278"/>
          <a:ext cx="2953712" cy="22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6646680" imgH="5156280" progId="Word.Document.12">
                  <p:link updateAutomatic="1"/>
                </p:oleObj>
              </mc:Choice>
              <mc:Fallback>
                <p:oleObj name="Document" r:id="rId3" imgW="6646680" imgH="515628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153" y="1812278"/>
                        <a:ext cx="2953712" cy="22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rc_mi" descr="http://www.kaisernchen.com/blog/wp-content/uploads/2011/08/Yading_05.26-0063w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53" y="4478227"/>
            <a:ext cx="3129548" cy="205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28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351829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Water soaks into the soil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Part is soaked up by plants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Part moves down to become groundwater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About 10% of water in the U.S. eventually becomes groundwater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irc_mi" descr="http://techalive.mtu.edu/meec/module01/images/Infiltr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04" y="1600201"/>
            <a:ext cx="3072523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16802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/>
              <a:t>the soil is </a:t>
            </a:r>
            <a:r>
              <a:rPr lang="en-US" sz="3600" dirty="0" smtClean="0"/>
              <a:t>saturated and excess </a:t>
            </a:r>
            <a:r>
              <a:rPr lang="en-US" sz="3600" dirty="0"/>
              <a:t>water </a:t>
            </a:r>
            <a:r>
              <a:rPr lang="en-US" sz="3600" dirty="0" smtClean="0"/>
              <a:t>flows </a:t>
            </a:r>
            <a:r>
              <a:rPr lang="en-US" sz="3600" dirty="0"/>
              <a:t>over the land.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77" y="1831545"/>
            <a:ext cx="3559175" cy="380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55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nccwep.org/img/photos/runoff_large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4" y="480176"/>
            <a:ext cx="7434460" cy="600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14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irc_mi" descr="http://www.enchantedlearning.com/geology/label/watercycle/labe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72" y="1869797"/>
            <a:ext cx="6382009" cy="438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97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teachengineering.org/collection/cub_/lessons/cub_images/cub_air_lesson07_fig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5140315" cy="248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ercblog.si.edu/wp-content/uploads/2012/05/Cyanobacteria_JamesGolden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9" y="4189081"/>
            <a:ext cx="3132163" cy="193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29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1182</TotalTime>
  <Words>202</Words>
  <Application>Microsoft Macintosh PowerPoint</Application>
  <PresentationFormat>On-screen Show (4:3)</PresentationFormat>
  <Paragraphs>38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Breeze</vt:lpstr>
      <vt:lpstr>\\localhost\Users\kmcdaniel\Documents\Bioethics\Environmental Science\Macintosh HD:Users:kmcdaniel:Documents:Bioethics:Environmental Science:Water cycle notes.docx!OLE_LINK1</vt:lpstr>
      <vt:lpstr>SWBAT define sublimation, water runoff, and infiltration. Do Now: Which processes in the water cycle involve a phase change from liquid to gas? How is the biosphere involved in the water cycle? </vt:lpstr>
      <vt:lpstr>Agenda</vt:lpstr>
      <vt:lpstr>PowerPoint Presentation</vt:lpstr>
      <vt:lpstr>Sublimation</vt:lpstr>
      <vt:lpstr>Infiltration</vt:lpstr>
      <vt:lpstr>Runoff</vt:lpstr>
      <vt:lpstr>PowerPoint Presentation</vt:lpstr>
      <vt:lpstr>Independent Practice</vt:lpstr>
      <vt:lpstr>The Atmosphere</vt:lpstr>
      <vt:lpstr>The Lithosphere</vt:lpstr>
      <vt:lpstr>Test Format</vt:lpstr>
      <vt:lpstr>E.S. Current Event Summary</vt:lpstr>
      <vt:lpstr>Water Cycle Reading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phase changes occurs with transpiration in the water cycle?</dc:title>
  <dc:creator>Kayla McDaniel</dc:creator>
  <cp:lastModifiedBy>Kayla McDaniel</cp:lastModifiedBy>
  <cp:revision>32</cp:revision>
  <dcterms:created xsi:type="dcterms:W3CDTF">2013-10-11T08:39:42Z</dcterms:created>
  <dcterms:modified xsi:type="dcterms:W3CDTF">2015-10-15T15:04:57Z</dcterms:modified>
</cp:coreProperties>
</file>