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B1BFD-16B3-1246-AF79-F8D3EBED4B85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90BEA-E786-674B-A2AD-7F274706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ocean</a:t>
            </a:r>
            <a:r>
              <a:rPr lang="en-US" baseline="0" dirty="0" smtClean="0"/>
              <a:t> is constantly in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0BEA-E786-674B-A2AD-7F2747065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the combination of temperature and salinity that decides whether the water sinks or floats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0BEA-E786-674B-A2AD-7F27470654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1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movement of groundwater occurs in pores.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0BEA-E786-674B-A2AD-7F27470654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0BEA-E786-674B-A2AD-7F27470654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F204A5-B934-2D4C-AB0F-180F676E289A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233D2DF-6CB3-8145-A63A-8D74940697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id-n.com/earths-water-resources-in-the-world/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nsnotes.com/science/earth/oceanography.html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nsnotes.com/science/earth/oceanography.html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421" y="1111224"/>
            <a:ext cx="7487704" cy="4911533"/>
          </a:xfrm>
        </p:spPr>
        <p:txBody>
          <a:bodyPr/>
          <a:lstStyle/>
          <a:p>
            <a:r>
              <a:rPr lang="en-US" sz="3600" dirty="0"/>
              <a:t>SWBAT define the hydrosphere and identify the different components of the hydrosphere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</a:t>
            </a:r>
            <a:r>
              <a:rPr lang="en-US" dirty="0" smtClean="0"/>
              <a:t>What percentage of earth’s water is available fresh water?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8218" y="403338"/>
            <a:ext cx="745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ES Unit 2                            </a:t>
            </a:r>
            <a:r>
              <a:rPr lang="en-US" sz="3200" dirty="0" smtClean="0"/>
              <a:t> 10/9/15</a:t>
            </a:r>
          </a:p>
          <a:p>
            <a:r>
              <a:rPr lang="en-US" sz="3200" dirty="0" smtClean="0"/>
              <a:t>Lesson 12</a:t>
            </a:r>
            <a:endParaRPr lang="en-US" sz="3200" dirty="0" smtClean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71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27733"/>
            <a:ext cx="5941478" cy="53378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Glacier is a moving river of ice and snow</a:t>
            </a:r>
          </a:p>
          <a:p>
            <a:r>
              <a:rPr lang="en-US" sz="3600" dirty="0" smtClean="0"/>
              <a:t>Form in freezing temperatures where snow doesn’t melt</a:t>
            </a:r>
          </a:p>
        </p:txBody>
      </p:sp>
      <p:pic>
        <p:nvPicPr>
          <p:cNvPr id="5" name="irc_mi" descr="http://media.smithsonianmag.com/images/02-GlacierB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05" y="4111777"/>
            <a:ext cx="3251023" cy="225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90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21724"/>
            <a:ext cx="8042276" cy="15207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weight of the snow and gravity cause the glacier to move.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25" y="3376883"/>
            <a:ext cx="4090313" cy="34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glaciers 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 of where glaciers and icecaps exist on Earth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48" y="2047068"/>
            <a:ext cx="6619535" cy="411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61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Which of the four spheres is most important? Why?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615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All water on the planet is part of the hydrosphere!</a:t>
            </a:r>
          </a:p>
          <a:p>
            <a:r>
              <a:rPr lang="en-US" sz="3200" dirty="0" smtClean="0"/>
              <a:t>Water allows life to occur!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13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u="sng" dirty="0" smtClean="0"/>
              <a:t>Explain</a:t>
            </a:r>
            <a:r>
              <a:rPr lang="en-US" sz="4400" dirty="0" smtClean="0"/>
              <a:t> one way in which the hydrosphere interacts with another sphere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4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Unit Exam on </a:t>
            </a:r>
            <a:r>
              <a:rPr lang="en-US" sz="2800" dirty="0" smtClean="0"/>
              <a:t>Friday </a:t>
            </a:r>
            <a:r>
              <a:rPr lang="en-US" sz="2800" dirty="0" smtClean="0"/>
              <a:t>(10</a:t>
            </a:r>
            <a:r>
              <a:rPr lang="en-US" sz="2800" dirty="0" smtClean="0"/>
              <a:t>/16)</a:t>
            </a:r>
            <a:endParaRPr lang="en-US" sz="2800" dirty="0" smtClean="0"/>
          </a:p>
          <a:p>
            <a:r>
              <a:rPr lang="en-US" sz="2800" dirty="0" smtClean="0"/>
              <a:t>All late work must be in by then!!!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357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102104" cy="434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Liquid water component of the earth</a:t>
            </a:r>
          </a:p>
          <a:p>
            <a:r>
              <a:rPr lang="en-US" sz="3600" dirty="0" smtClean="0"/>
              <a:t>Covers 70% of the earth’s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33" y="1814503"/>
            <a:ext cx="4108398" cy="30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of water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irc_mi" descr="http://www.aid-n.com/wp-content/uploads/2012/11/Earths-Water-Resources-Water-on-Earth-1024x73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36" y="1786470"/>
            <a:ext cx="5748760" cy="467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91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hydrosphere is constantly in motion!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67" y="1600201"/>
            <a:ext cx="4165348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Rivers and </a:t>
            </a:r>
            <a:r>
              <a:rPr lang="en-US" sz="3600" dirty="0" smtClean="0"/>
              <a:t>streams</a:t>
            </a:r>
            <a:endParaRPr lang="en-US" sz="3600" dirty="0" smtClean="0"/>
          </a:p>
          <a:p>
            <a:r>
              <a:rPr lang="en-US" sz="3600" dirty="0" smtClean="0"/>
              <a:t>Lakes and </a:t>
            </a:r>
            <a:r>
              <a:rPr lang="en-US" sz="3600" dirty="0" smtClean="0"/>
              <a:t>ponds</a:t>
            </a:r>
            <a:endParaRPr lang="en-US" sz="3600" dirty="0"/>
          </a:p>
          <a:p>
            <a:r>
              <a:rPr lang="en-US" sz="3600" dirty="0" smtClean="0"/>
              <a:t>Ocean currents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319" y="1600201"/>
            <a:ext cx="3166506" cy="2262354"/>
          </a:xfrm>
          <a:prstGeom prst="rect">
            <a:avLst/>
          </a:prstGeom>
        </p:spPr>
      </p:pic>
      <p:pic>
        <p:nvPicPr>
          <p:cNvPr id="8" name="irc_mi" descr="http://donsnotes.com/science/earth/images/ocean.current.map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19" y="4713698"/>
            <a:ext cx="3568258" cy="170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62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1697"/>
          </a:xfrm>
        </p:spPr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444" y="1245183"/>
            <a:ext cx="8042276" cy="434340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Temperature and salinity affect the motion</a:t>
            </a:r>
          </a:p>
          <a:p>
            <a:pPr lvl="2"/>
            <a:r>
              <a:rPr lang="en-US" sz="3600" dirty="0" smtClean="0"/>
              <a:t>Less dense water </a:t>
            </a:r>
            <a:r>
              <a:rPr lang="en-US" sz="3600" i="1" dirty="0" smtClean="0"/>
              <a:t>rises</a:t>
            </a:r>
            <a:r>
              <a:rPr lang="en-US" sz="3600" dirty="0" smtClean="0"/>
              <a:t>: Warm water and less salty water</a:t>
            </a:r>
          </a:p>
          <a:p>
            <a:pPr lvl="2"/>
            <a:r>
              <a:rPr lang="en-US" sz="3600" dirty="0" smtClean="0"/>
              <a:t>More dense water </a:t>
            </a:r>
            <a:r>
              <a:rPr lang="en-US" sz="3600" i="1" dirty="0" smtClean="0"/>
              <a:t>sinks</a:t>
            </a:r>
            <a:r>
              <a:rPr lang="en-US" sz="3600" dirty="0" smtClean="0"/>
              <a:t>: Cold water and salty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02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7566765" cy="20066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rc_mi" descr="http://donsnotes.com/science/earth/images/ocean.current.map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18" y="1444532"/>
            <a:ext cx="6867421" cy="4684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4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Ground water: Water that collects between rocks and soil that is stored underground.</a:t>
            </a:r>
          </a:p>
          <a:p>
            <a:pPr lvl="1"/>
            <a:r>
              <a:rPr lang="en-US" sz="3600" dirty="0" smtClean="0"/>
              <a:t>The small spaces where ground water collects are called pores.</a:t>
            </a:r>
          </a:p>
          <a:p>
            <a:pPr lvl="2"/>
            <a:r>
              <a:rPr lang="en-US" sz="3600" dirty="0" smtClean="0"/>
              <a:t>Groundwater may move through rocks and soil easily.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32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layer of rock, below which the ground is saturated.</a:t>
            </a:r>
            <a:endParaRPr lang="en-US" sz="3600" dirty="0"/>
          </a:p>
        </p:txBody>
      </p:sp>
      <p:pic>
        <p:nvPicPr>
          <p:cNvPr id="5" name="Picture 4" descr="iagram of how groundwater occurs underground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00" y="2977842"/>
            <a:ext cx="7172455" cy="3597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51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3284</TotalTime>
  <Words>279</Words>
  <Application>Microsoft Macintosh PowerPoint</Application>
  <PresentationFormat>On-screen Show (4:3)</PresentationFormat>
  <Paragraphs>46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SWBAT define the hydrosphere and identify the different components of the hydrosphere  Do Now: What percentage of earth’s water is available fresh water?</vt:lpstr>
      <vt:lpstr>Announcements</vt:lpstr>
      <vt:lpstr>The Hydrosphere</vt:lpstr>
      <vt:lpstr>Percentage of water on earth</vt:lpstr>
      <vt:lpstr>The hydrosphere is constantly in motion!</vt:lpstr>
      <vt:lpstr>Ocean Currents</vt:lpstr>
      <vt:lpstr>Ocean Currents</vt:lpstr>
      <vt:lpstr>Groundwater</vt:lpstr>
      <vt:lpstr>Water table</vt:lpstr>
      <vt:lpstr>Glaciers</vt:lpstr>
      <vt:lpstr>Glacier Movement</vt:lpstr>
      <vt:lpstr>Where are glaciers located?</vt:lpstr>
      <vt:lpstr>Discussion</vt:lpstr>
      <vt:lpstr>To Review: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Make an educated guess as to what percentage of the earth’s water is salt water. </dc:title>
  <dc:creator>Kayla McDaniel</dc:creator>
  <cp:lastModifiedBy>Kayla McDaniel</cp:lastModifiedBy>
  <cp:revision>43</cp:revision>
  <dcterms:created xsi:type="dcterms:W3CDTF">2013-09-18T01:45:24Z</dcterms:created>
  <dcterms:modified xsi:type="dcterms:W3CDTF">2015-10-09T14:59:52Z</dcterms:modified>
</cp:coreProperties>
</file>