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9D78-D7E7-FA46-8A8A-15CC4C544447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B7B-3109-1D4A-A6E5-9F19868F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7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9D78-D7E7-FA46-8A8A-15CC4C544447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B7B-3109-1D4A-A6E5-9F19868F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3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9D78-D7E7-FA46-8A8A-15CC4C544447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B7B-3109-1D4A-A6E5-9F19868F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7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9D78-D7E7-FA46-8A8A-15CC4C544447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B7B-3109-1D4A-A6E5-9F19868F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3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9D78-D7E7-FA46-8A8A-15CC4C544447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B7B-3109-1D4A-A6E5-9F19868F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9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9D78-D7E7-FA46-8A8A-15CC4C544447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B7B-3109-1D4A-A6E5-9F19868F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5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9D78-D7E7-FA46-8A8A-15CC4C544447}" type="datetimeFigureOut">
              <a:rPr lang="en-US" smtClean="0"/>
              <a:t>10/7/15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B7B-3109-1D4A-A6E5-9F19868F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6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9D78-D7E7-FA46-8A8A-15CC4C544447}" type="datetimeFigureOut">
              <a:rPr lang="en-US" smtClean="0"/>
              <a:t>10/7/15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B7B-3109-1D4A-A6E5-9F19868F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9D78-D7E7-FA46-8A8A-15CC4C544447}" type="datetimeFigureOut">
              <a:rPr lang="en-US" smtClean="0"/>
              <a:t>10/7/15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B7B-3109-1D4A-A6E5-9F19868F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9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9D78-D7E7-FA46-8A8A-15CC4C544447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B7B-3109-1D4A-A6E5-9F19868F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3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9D78-D7E7-FA46-8A8A-15CC4C544447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CB7B-3109-1D4A-A6E5-9F19868F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9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79D78-D7E7-FA46-8A8A-15CC4C544447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FCB7B-3109-1D4A-A6E5-9F19868FC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8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ripadvisor.com/Attraction_Review-g52277-d1053462-Reviews-Bryn_Mawr_College-Bryn_Mawr_Pennsylvania.html" TargetMode="Externa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958" y="1937547"/>
            <a:ext cx="7991620" cy="4450946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SWBAT paraphrase sentences from nonfiction </a:t>
            </a:r>
            <a:r>
              <a:rPr lang="en-US" sz="5400" dirty="0" smtClean="0"/>
              <a:t>texts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Do </a:t>
            </a:r>
            <a:r>
              <a:rPr lang="en-US" sz="5400" dirty="0" smtClean="0"/>
              <a:t>Now:</a:t>
            </a:r>
            <a:br>
              <a:rPr lang="en-US" sz="5400" dirty="0" smtClean="0"/>
            </a:br>
            <a:r>
              <a:rPr lang="en-US" sz="5400" dirty="0" smtClean="0"/>
              <a:t>What does it mean to paraphrase something?</a:t>
            </a:r>
            <a:br>
              <a:rPr lang="en-US" sz="5400" dirty="0" smtClean="0"/>
            </a:br>
            <a:r>
              <a:rPr lang="en-US" sz="5400" dirty="0" smtClean="0"/>
              <a:t>When is it necessary to paraphrase?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741" y="278122"/>
            <a:ext cx="7299887" cy="1792130"/>
          </a:xfrm>
        </p:spPr>
        <p:txBody>
          <a:bodyPr>
            <a:normAutofit/>
          </a:bodyPr>
          <a:lstStyle/>
          <a:p>
            <a:r>
              <a:rPr lang="en-US" dirty="0" smtClean="0"/>
              <a:t>ES Unit 2                                         10/7/</a:t>
            </a:r>
            <a:r>
              <a:rPr lang="en-US" dirty="0" smtClean="0"/>
              <a:t>15</a:t>
            </a:r>
          </a:p>
          <a:p>
            <a:pPr algn="l"/>
            <a:r>
              <a:rPr lang="en-US" dirty="0" smtClean="0"/>
              <a:t>Lesson 5</a:t>
            </a:r>
            <a:endParaRPr lang="en-US" dirty="0" smtClean="0"/>
          </a:p>
          <a:p>
            <a:endParaRPr lang="en-US" dirty="0"/>
          </a:p>
          <a:p>
            <a:pPr algn="l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02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Paraphrase two sentences from the Biosphere 2 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29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Paraphrase the following sentence: </a:t>
            </a:r>
            <a:r>
              <a:rPr lang="en-US" sz="4800" dirty="0"/>
              <a:t>Mary lived through an era of liberating reform for women.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1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rc_mi" descr="http://media-cdn.tripadvisor.com/media/photo-s/02/bd/fc/e8/bryn-mawr-college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31" y="846726"/>
            <a:ext cx="7431364" cy="48053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750878" y="6211669"/>
            <a:ext cx="7099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SWBAT paraphrase sentences from nonfiction texts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74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Identify key words</a:t>
            </a:r>
          </a:p>
          <a:p>
            <a:r>
              <a:rPr lang="en-US" dirty="0" smtClean="0"/>
              <a:t>2) Synonyms</a:t>
            </a:r>
          </a:p>
          <a:p>
            <a:r>
              <a:rPr lang="en-US" dirty="0" smtClean="0"/>
              <a:t>3) Rewrite</a:t>
            </a:r>
          </a:p>
          <a:p>
            <a:r>
              <a:rPr lang="en-US" dirty="0" smtClean="0"/>
              <a:t>4) Check</a:t>
            </a:r>
          </a:p>
          <a:p>
            <a:pPr lvl="1"/>
            <a:r>
              <a:rPr lang="en-US" dirty="0" smtClean="0"/>
              <a:t>States the same information as the original sentence.</a:t>
            </a:r>
          </a:p>
          <a:p>
            <a:pPr lvl="1"/>
            <a:r>
              <a:rPr lang="en-US" dirty="0" smtClean="0"/>
              <a:t>No more than four words in a row from the original sentence.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0878" y="6211669"/>
            <a:ext cx="7099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SWBAT paraphrase sentences from nonfiction texts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4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“Yet </a:t>
            </a:r>
            <a:r>
              <a:rPr lang="en-US" dirty="0"/>
              <a:t>scientists remain cautious about drawing links between extreme storms like this typhoon and climate change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Scientists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autious</a:t>
            </a:r>
          </a:p>
          <a:p>
            <a:pPr lvl="1"/>
            <a:r>
              <a:rPr lang="en-US" dirty="0" smtClean="0"/>
              <a:t>Drawing links</a:t>
            </a:r>
          </a:p>
          <a:p>
            <a:pPr lvl="1"/>
            <a:r>
              <a:rPr lang="en-US" dirty="0" smtClean="0"/>
              <a:t> extreme storms</a:t>
            </a:r>
          </a:p>
          <a:p>
            <a:pPr lvl="1"/>
            <a:r>
              <a:rPr lang="en-US" dirty="0" smtClean="0"/>
              <a:t>Typhoons and climate change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56458" y="6333774"/>
            <a:ext cx="7099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SWBAT paraphrase sentences from nonfiction texts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33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Scientists: none</a:t>
            </a:r>
          </a:p>
          <a:p>
            <a:r>
              <a:rPr lang="en-US" sz="4000" dirty="0" smtClean="0"/>
              <a:t>Cautious: Hesitant</a:t>
            </a:r>
          </a:p>
          <a:p>
            <a:r>
              <a:rPr lang="en-US" sz="4000" dirty="0" smtClean="0"/>
              <a:t>Drawing links: make connections</a:t>
            </a:r>
          </a:p>
          <a:p>
            <a:r>
              <a:rPr lang="en-US" sz="4000" dirty="0" smtClean="0"/>
              <a:t>Extreme storms: severe storms</a:t>
            </a:r>
          </a:p>
          <a:p>
            <a:r>
              <a:rPr lang="en-US" sz="4000" dirty="0" smtClean="0"/>
              <a:t>Typhoon: none</a:t>
            </a:r>
          </a:p>
          <a:p>
            <a:r>
              <a:rPr lang="en-US" sz="4000" dirty="0" smtClean="0"/>
              <a:t>Climate change: global warming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0878" y="6211669"/>
            <a:ext cx="7099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SWBAT paraphrase sentences from nonfiction texts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09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Rewrite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Scientists are </a:t>
            </a:r>
            <a:r>
              <a:rPr lang="en-US" sz="4000" u="sng" dirty="0"/>
              <a:t>hesitant</a:t>
            </a:r>
            <a:r>
              <a:rPr lang="en-US" sz="4000" dirty="0"/>
              <a:t> to state that there is a </a:t>
            </a:r>
            <a:r>
              <a:rPr lang="en-US" sz="4000" u="sng" dirty="0"/>
              <a:t>connection</a:t>
            </a:r>
            <a:r>
              <a:rPr lang="en-US" sz="4000" dirty="0"/>
              <a:t> between global warming and extreme storms, such as the typhoon.</a:t>
            </a:r>
            <a:r>
              <a:rPr lang="en-US" sz="4000" dirty="0" smtClean="0">
                <a:effectLst/>
              </a:rPr>
              <a:t>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750878" y="6211669"/>
            <a:ext cx="7099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SWBAT paraphrase sentences from nonfiction texts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5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“Yet scientists remain cautious about drawing links between extreme storms like this typhoon and climate change.”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Scientists are </a:t>
            </a:r>
            <a:r>
              <a:rPr lang="en-US" u="sng" dirty="0" smtClean="0"/>
              <a:t>hesitant</a:t>
            </a:r>
            <a:r>
              <a:rPr lang="en-US" dirty="0" smtClean="0"/>
              <a:t> to state that there is a </a:t>
            </a:r>
            <a:r>
              <a:rPr lang="en-US" u="sng" dirty="0" smtClean="0"/>
              <a:t>connection</a:t>
            </a:r>
            <a:r>
              <a:rPr lang="en-US" dirty="0" smtClean="0"/>
              <a:t> between global warming and extreme storms, such as the typhoon.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0878" y="6211669"/>
            <a:ext cx="7099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SWBAT paraphrase sentences from nonfiction texts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8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“Scientists largely agree that it appears that storms will become more powerful as the climate changes. “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6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www.thesaurus.com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9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275</Words>
  <Application>Microsoft Macintosh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SWBAT paraphrase sentences from nonfiction texts Do Now: What does it mean to paraphrase something? When is it necessary to paraphrase?</vt:lpstr>
      <vt:lpstr>PowerPoint Presentation</vt:lpstr>
      <vt:lpstr>Steps</vt:lpstr>
      <vt:lpstr>Step 1: Key Words</vt:lpstr>
      <vt:lpstr>Step 2: Synonyms</vt:lpstr>
      <vt:lpstr>Step 3: Rewrite</vt:lpstr>
      <vt:lpstr>Step 4: Check</vt:lpstr>
      <vt:lpstr>Sentence #2</vt:lpstr>
      <vt:lpstr>Independent Practice</vt:lpstr>
      <vt:lpstr>Homework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 When is it necessary to paraphrase?</dc:title>
  <dc:creator>Kayla McDaniel</dc:creator>
  <cp:lastModifiedBy>Kayla McDaniel</cp:lastModifiedBy>
  <cp:revision>16</cp:revision>
  <dcterms:created xsi:type="dcterms:W3CDTF">2013-11-20T09:14:40Z</dcterms:created>
  <dcterms:modified xsi:type="dcterms:W3CDTF">2015-10-07T17:08:00Z</dcterms:modified>
</cp:coreProperties>
</file>