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0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8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7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2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2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5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5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1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195B-4489-344D-A331-31E6DCB437DF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7544-FEE3-D547-B331-740556074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4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438" y="3298824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SWBAT make compost</a:t>
            </a:r>
            <a:r>
              <a:rPr lang="en-US" sz="5400" dirty="0" smtClean="0"/>
              <a:t>! </a:t>
            </a:r>
            <a:br>
              <a:rPr lang="en-US" sz="5400" dirty="0" smtClean="0"/>
            </a:br>
            <a:r>
              <a:rPr lang="en-US" sz="5400" dirty="0" smtClean="0"/>
              <a:t>Do </a:t>
            </a:r>
            <a:r>
              <a:rPr lang="en-US" sz="5400" dirty="0" smtClean="0"/>
              <a:t>Now: </a:t>
            </a:r>
            <a:r>
              <a:rPr lang="en-US" sz="5400" dirty="0" smtClean="0"/>
              <a:t>What do you think is the strongest piece of evidence in support of building the Biosphere 2? Why?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743" y="219075"/>
            <a:ext cx="7506095" cy="1352550"/>
          </a:xfrm>
        </p:spPr>
        <p:txBody>
          <a:bodyPr/>
          <a:lstStyle/>
          <a:p>
            <a:pPr algn="l"/>
            <a:r>
              <a:rPr lang="en-US" dirty="0" smtClean="0"/>
              <a:t>ES Unit 2                                           </a:t>
            </a:r>
            <a:r>
              <a:rPr lang="en-US" dirty="0" smtClean="0"/>
              <a:t>10</a:t>
            </a:r>
            <a:r>
              <a:rPr lang="en-US" dirty="0" smtClean="0"/>
              <a:t>/6/15</a:t>
            </a:r>
          </a:p>
          <a:p>
            <a:pPr algn="l"/>
            <a:r>
              <a:rPr lang="en-US" dirty="0" smtClean="0"/>
              <a:t>Lesson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8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No screaming when you see the worms. </a:t>
            </a:r>
            <a:endParaRPr lang="en-US" sz="5400" dirty="0"/>
          </a:p>
          <a:p>
            <a:r>
              <a:rPr lang="en-US" sz="5400" dirty="0" smtClean="0"/>
              <a:t>Be kind to the worms.</a:t>
            </a:r>
          </a:p>
          <a:p>
            <a:r>
              <a:rPr lang="en-US" sz="5400" dirty="0" smtClean="0"/>
              <a:t>Wear gloves if you’re handling the worms and/or leftover food for compost.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7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Group 1: In charge of newspaper. Tear the newspaper into 1 inch strips and wet with spray bottle. NO COLOR PRINT!</a:t>
            </a:r>
          </a:p>
          <a:p>
            <a:r>
              <a:rPr lang="en-US" sz="3600" dirty="0" smtClean="0"/>
              <a:t>Group 2: In charge of worms. Weigh the worms. Cut cardboard.</a:t>
            </a:r>
          </a:p>
          <a:p>
            <a:r>
              <a:rPr lang="en-US" sz="3600" dirty="0" smtClean="0"/>
              <a:t>Group 3: In charge of compost food. Break the food into smaller pieces. Weigh the food.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346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Worms:</a:t>
            </a:r>
          </a:p>
          <a:p>
            <a:endParaRPr lang="en-US" dirty="0"/>
          </a:p>
          <a:p>
            <a:r>
              <a:rPr lang="en-US" dirty="0" smtClean="0"/>
              <a:t>Food: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4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chlorox</a:t>
            </a:r>
            <a:r>
              <a:rPr lang="en-US" dirty="0" smtClean="0"/>
              <a:t> </a:t>
            </a:r>
            <a:r>
              <a:rPr lang="en-US" dirty="0" smtClean="0"/>
              <a:t>wipes and paper towels </a:t>
            </a:r>
            <a:r>
              <a:rPr lang="en-US" dirty="0" smtClean="0"/>
              <a:t>to clean up any spilled food/soil</a:t>
            </a:r>
          </a:p>
          <a:p>
            <a:r>
              <a:rPr lang="en-US" dirty="0" smtClean="0"/>
              <a:t>EVEYONE helps!!!!!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3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your outline if you haven’t already!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3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142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SWBAT make compost!  Do Now: What do you think is the strongest piece of evidence in support of building the Biosphere 2? Why?</vt:lpstr>
      <vt:lpstr>Rules</vt:lpstr>
      <vt:lpstr>Groups</vt:lpstr>
      <vt:lpstr>Weight</vt:lpstr>
      <vt:lpstr>Clean Up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build compost (finally)!</dc:title>
  <dc:creator>Kayla McDaniel</dc:creator>
  <cp:lastModifiedBy>Kayla McDaniel</cp:lastModifiedBy>
  <cp:revision>14</cp:revision>
  <dcterms:created xsi:type="dcterms:W3CDTF">2014-03-09T22:54:57Z</dcterms:created>
  <dcterms:modified xsi:type="dcterms:W3CDTF">2015-10-06T00:37:27Z</dcterms:modified>
</cp:coreProperties>
</file>