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9" r:id="rId5"/>
    <p:sldId id="263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C03B-2BDC-464C-98B4-0A811718ECD5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4FD1-96BC-664B-92A4-72B0ED6F3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5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4FD1-96BC-664B-92A4-72B0ED6F34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3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6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D277-E6E5-CB44-AE40-3E5A52C139C8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C355-9289-6B4C-8D95-58F70235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85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evaluate strategies for reducing the spread of the </a:t>
            </a:r>
            <a:r>
              <a:rPr lang="en-US" dirty="0" err="1" smtClean="0"/>
              <a:t>Zika</a:t>
            </a:r>
            <a:r>
              <a:rPr lang="en-US" dirty="0" smtClean="0"/>
              <a:t> Virus.</a:t>
            </a:r>
            <a:br>
              <a:rPr lang="en-US" dirty="0" smtClean="0"/>
            </a:br>
            <a:r>
              <a:rPr lang="en-US" dirty="0" smtClean="0"/>
              <a:t>Do Now: What do you know about the </a:t>
            </a:r>
            <a:r>
              <a:rPr lang="en-US" dirty="0" err="1"/>
              <a:t>Z</a:t>
            </a:r>
            <a:r>
              <a:rPr lang="en-US" dirty="0" err="1" smtClean="0"/>
              <a:t>ika</a:t>
            </a:r>
            <a:r>
              <a:rPr lang="en-US" dirty="0" smtClean="0"/>
              <a:t> </a:t>
            </a:r>
            <a:r>
              <a:rPr lang="en-US" dirty="0" smtClean="0"/>
              <a:t>virus?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855" y="377825"/>
            <a:ext cx="7416567" cy="1752600"/>
          </a:xfrm>
        </p:spPr>
        <p:txBody>
          <a:bodyPr/>
          <a:lstStyle/>
          <a:p>
            <a:pPr algn="r"/>
            <a:r>
              <a:rPr lang="en-US" dirty="0" smtClean="0"/>
              <a:t>3/17/16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8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Reading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1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Virus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9" y="1417638"/>
            <a:ext cx="4258876" cy="2391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117" y="1591320"/>
            <a:ext cx="2506033" cy="19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8" y="4541440"/>
            <a:ext cx="3078437" cy="1737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553" y="3884554"/>
            <a:ext cx="3956247" cy="24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Virus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www.nytimes.com</a:t>
            </a:r>
            <a:r>
              <a:rPr lang="en-US" dirty="0" smtClean="0"/>
              <a:t>/video/world/</a:t>
            </a:r>
            <a:r>
              <a:rPr lang="en-US" dirty="0" err="1" smtClean="0"/>
              <a:t>americas</a:t>
            </a:r>
            <a:r>
              <a:rPr lang="en-US" dirty="0" smtClean="0"/>
              <a:t>/100000004185544/understanding-</a:t>
            </a:r>
            <a:r>
              <a:rPr lang="en-US" dirty="0" err="1" smtClean="0"/>
              <a:t>zika</a:t>
            </a:r>
            <a:r>
              <a:rPr lang="en-US" dirty="0" smtClean="0"/>
              <a:t>-</a:t>
            </a:r>
            <a:r>
              <a:rPr lang="en-US" dirty="0" err="1" smtClean="0"/>
              <a:t>virus.html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Zika</a:t>
            </a:r>
            <a:r>
              <a:rPr lang="en-US" dirty="0" smtClean="0"/>
              <a:t> Virus Outbreak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1" y="1678292"/>
            <a:ext cx="7089170" cy="44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3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Zika</a:t>
            </a:r>
            <a:r>
              <a:rPr lang="en-US" dirty="0" smtClean="0"/>
              <a:t> Virus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are some similarities seen between </a:t>
            </a:r>
            <a:r>
              <a:rPr lang="en-US" dirty="0" smtClean="0"/>
              <a:t>Western nations’ </a:t>
            </a:r>
            <a:r>
              <a:rPr lang="en-US" dirty="0"/>
              <a:t>response to </a:t>
            </a:r>
            <a:r>
              <a:rPr lang="en-US" dirty="0" err="1"/>
              <a:t>Zika</a:t>
            </a:r>
            <a:r>
              <a:rPr lang="en-US" dirty="0"/>
              <a:t> virus and the response to Ebola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Knowing that the first outbreak of </a:t>
            </a:r>
            <a:r>
              <a:rPr lang="en-US" dirty="0" err="1" smtClean="0"/>
              <a:t>Zika</a:t>
            </a:r>
            <a:r>
              <a:rPr lang="en-US" dirty="0" smtClean="0"/>
              <a:t> virus was in 1952, do you believe research to find a test and a vaccine should’ve started earlier? Why or why not?</a:t>
            </a:r>
            <a:endParaRPr lang="en-US" dirty="0"/>
          </a:p>
          <a:p>
            <a:r>
              <a:rPr lang="en-US" dirty="0"/>
              <a:t>Do you think </a:t>
            </a:r>
            <a:r>
              <a:rPr lang="en-US" dirty="0" smtClean="0"/>
              <a:t>El </a:t>
            </a:r>
            <a:r>
              <a:rPr lang="en-US" dirty="0"/>
              <a:t>Salvador is justified in recommending that women wait until 2018 to get pregnant? Why or why not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Do you believe the 2016 Olympics in Brazil should be postponed or relocated?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6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the paraphrasing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8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152</Words>
  <Application>Microsoft Macintosh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SWBAT evaluate strategies for reducing the spread of the Zika Virus. Do Now: What do you know about the Zika virus?</vt:lpstr>
      <vt:lpstr>Agenda</vt:lpstr>
      <vt:lpstr>Zika Virus</vt:lpstr>
      <vt:lpstr>Zika Virus Video</vt:lpstr>
      <vt:lpstr>First Zika Virus Outbreak</vt:lpstr>
      <vt:lpstr>Zika Virus Discussion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22</cp:revision>
  <dcterms:created xsi:type="dcterms:W3CDTF">2016-03-13T22:03:00Z</dcterms:created>
  <dcterms:modified xsi:type="dcterms:W3CDTF">2016-03-17T15:04:50Z</dcterms:modified>
</cp:coreProperties>
</file>