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0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1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0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D997-03CA-2A4F-A256-26A9542F69E4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C6BB-872C-4A43-A4B0-E9DD077D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1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Limnology" TargetMode="External"/><Relationship Id="rId12" Type="http://schemas.openxmlformats.org/officeDocument/2006/relationships/hyperlink" Target="http://en.wikipedia.org/wiki/Soil_science" TargetMode="External"/><Relationship Id="rId13" Type="http://schemas.openxmlformats.org/officeDocument/2006/relationships/hyperlink" Target="http://en.wikipedia.org/wiki/Geology" TargetMode="External"/><Relationship Id="rId14" Type="http://schemas.openxmlformats.org/officeDocument/2006/relationships/hyperlink" Target="http://en.wikipedia.org/wiki/Atmospheric_science" TargetMode="External"/><Relationship Id="rId15" Type="http://schemas.openxmlformats.org/officeDocument/2006/relationships/hyperlink" Target="http://en.wikipedia.org/wiki/Geography" TargetMode="External"/><Relationship Id="rId16" Type="http://schemas.openxmlformats.org/officeDocument/2006/relationships/hyperlink" Target="http://en.wikipedia.org/wiki/Geodesy" TargetMode="External"/><Relationship Id="rId17" Type="http://schemas.openxmlformats.org/officeDocument/2006/relationships/hyperlink" Target="http://en.wikipedia.org/wiki/Environmental_science%23cite_note-1" TargetMode="External"/><Relationship Id="rId18" Type="http://schemas.openxmlformats.org/officeDocument/2006/relationships/hyperlink" Target="http://en.wikipedia.org/wiki/Interdisciplinary" TargetMode="External"/><Relationship Id="rId19" Type="http://schemas.openxmlformats.org/officeDocument/2006/relationships/hyperlink" Target="http://en.wikipedia.org/wiki/Environmental_science%23cite_note-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ultidisciplinary" TargetMode="External"/><Relationship Id="rId3" Type="http://schemas.openxmlformats.org/officeDocument/2006/relationships/hyperlink" Target="http://en.wikipedia.org/wiki/Academic_field" TargetMode="External"/><Relationship Id="rId4" Type="http://schemas.openxmlformats.org/officeDocument/2006/relationships/hyperlink" Target="http://en.wikipedia.org/wiki/Ecology" TargetMode="External"/><Relationship Id="rId5" Type="http://schemas.openxmlformats.org/officeDocument/2006/relationships/hyperlink" Target="http://en.wikipedia.org/wiki/Biology" TargetMode="External"/><Relationship Id="rId6" Type="http://schemas.openxmlformats.org/officeDocument/2006/relationships/hyperlink" Target="http://en.wikipedia.org/wiki/Physics" TargetMode="External"/><Relationship Id="rId7" Type="http://schemas.openxmlformats.org/officeDocument/2006/relationships/hyperlink" Target="http://en.wikipedia.org/wiki/Chemistry" TargetMode="External"/><Relationship Id="rId8" Type="http://schemas.openxmlformats.org/officeDocument/2006/relationships/hyperlink" Target="http://en.wikipedia.org/wiki/Zoology" TargetMode="External"/><Relationship Id="rId9" Type="http://schemas.openxmlformats.org/officeDocument/2006/relationships/hyperlink" Target="http://en.wikipedia.org/wiki/Mineralogy" TargetMode="External"/><Relationship Id="rId10" Type="http://schemas.openxmlformats.org/officeDocument/2006/relationships/hyperlink" Target="http://en.wikipedia.org/wiki/Oceanolog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309" y="349104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SWBAT research environmental engineering projects for a group research project.</a:t>
            </a:r>
            <a:br>
              <a:rPr lang="en-US" dirty="0" smtClean="0"/>
            </a:br>
            <a:r>
              <a:rPr lang="en-US" dirty="0" smtClean="0"/>
              <a:t>Do Now: Do you believe technology is the answer to solving problems caused by climate change? Why or why not?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263" y="257829"/>
            <a:ext cx="6925663" cy="1752600"/>
          </a:xfrm>
        </p:spPr>
        <p:txBody>
          <a:bodyPr/>
          <a:lstStyle/>
          <a:p>
            <a:pPr algn="l"/>
            <a:r>
              <a:rPr lang="en-US" dirty="0" smtClean="0"/>
              <a:t>ES Unit 12                                      </a:t>
            </a:r>
            <a:r>
              <a:rPr lang="en-US" dirty="0"/>
              <a:t>6</a:t>
            </a:r>
            <a:r>
              <a:rPr lang="en-US" dirty="0" smtClean="0"/>
              <a:t>/2/16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6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is environmental design providing solutions to problems caused by climate change?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51" y="5127656"/>
            <a:ext cx="2436300" cy="1461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001" y="3387135"/>
            <a:ext cx="3287757" cy="1978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648" y="4882569"/>
            <a:ext cx="2563351" cy="18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Environmental science</a:t>
            </a:r>
            <a:r>
              <a:rPr lang="en-US" dirty="0"/>
              <a:t> is a </a:t>
            </a:r>
            <a:r>
              <a:rPr lang="en-US" dirty="0">
                <a:hlinkClick r:id="rId2" tooltip="Multidisciplinary"/>
              </a:rPr>
              <a:t>multidisciplinary</a:t>
            </a:r>
            <a:r>
              <a:rPr lang="en-US" dirty="0"/>
              <a:t> </a:t>
            </a:r>
            <a:r>
              <a:rPr lang="en-US" dirty="0">
                <a:hlinkClick r:id="rId3" tooltip="Academic field"/>
              </a:rPr>
              <a:t>academic field</a:t>
            </a:r>
            <a:r>
              <a:rPr lang="en-US" dirty="0"/>
              <a:t> that integrates physical, biological and information sciences (including but not limited to </a:t>
            </a:r>
            <a:r>
              <a:rPr lang="en-US" dirty="0">
                <a:hlinkClick r:id="rId4" tooltip="Ecology"/>
              </a:rPr>
              <a:t>ecology</a:t>
            </a:r>
            <a:r>
              <a:rPr lang="en-US" dirty="0"/>
              <a:t>, </a:t>
            </a:r>
            <a:r>
              <a:rPr lang="en-US" dirty="0">
                <a:hlinkClick r:id="rId5" tooltip="Biology"/>
              </a:rPr>
              <a:t>biology</a:t>
            </a:r>
            <a:r>
              <a:rPr lang="en-US" dirty="0"/>
              <a:t>, </a:t>
            </a:r>
            <a:r>
              <a:rPr lang="en-US" dirty="0">
                <a:hlinkClick r:id="rId6" tooltip="Physics"/>
              </a:rPr>
              <a:t>physics</a:t>
            </a:r>
            <a:r>
              <a:rPr lang="en-US" dirty="0"/>
              <a:t>, </a:t>
            </a:r>
            <a:r>
              <a:rPr lang="en-US" dirty="0">
                <a:hlinkClick r:id="rId7" tooltip="Chemistry"/>
              </a:rPr>
              <a:t>chemistry</a:t>
            </a:r>
            <a:r>
              <a:rPr lang="en-US" dirty="0"/>
              <a:t>, </a:t>
            </a:r>
            <a:r>
              <a:rPr lang="en-US" dirty="0">
                <a:hlinkClick r:id="rId8" tooltip="Zoology"/>
              </a:rPr>
              <a:t>zoology</a:t>
            </a:r>
            <a:r>
              <a:rPr lang="en-US" dirty="0"/>
              <a:t>, </a:t>
            </a:r>
            <a:r>
              <a:rPr lang="en-US" dirty="0">
                <a:hlinkClick r:id="rId9" tooltip="Mineralogy"/>
              </a:rPr>
              <a:t>mineralogy</a:t>
            </a:r>
            <a:r>
              <a:rPr lang="en-US" dirty="0"/>
              <a:t>, </a:t>
            </a:r>
            <a:r>
              <a:rPr lang="en-US" dirty="0">
                <a:hlinkClick r:id="rId10" tooltip="Oceanology"/>
              </a:rPr>
              <a:t>oceanology</a:t>
            </a:r>
            <a:r>
              <a:rPr lang="en-US" dirty="0"/>
              <a:t>, </a:t>
            </a:r>
            <a:r>
              <a:rPr lang="en-US" dirty="0">
                <a:hlinkClick r:id="rId11" tooltip="Limnology"/>
              </a:rPr>
              <a:t>limnology</a:t>
            </a:r>
            <a:r>
              <a:rPr lang="en-US" dirty="0"/>
              <a:t>, </a:t>
            </a:r>
            <a:r>
              <a:rPr lang="en-US" dirty="0">
                <a:hlinkClick r:id="rId12" tooltip="Soil science"/>
              </a:rPr>
              <a:t>soil science</a:t>
            </a:r>
            <a:r>
              <a:rPr lang="en-US" dirty="0"/>
              <a:t>, </a:t>
            </a:r>
            <a:r>
              <a:rPr lang="en-US" dirty="0">
                <a:hlinkClick r:id="rId13" tooltip="Geology"/>
              </a:rPr>
              <a:t>geology</a:t>
            </a:r>
            <a:r>
              <a:rPr lang="en-US" dirty="0"/>
              <a:t>, </a:t>
            </a:r>
            <a:r>
              <a:rPr lang="en-US" dirty="0">
                <a:hlinkClick r:id="rId14" tooltip="Atmospheric science"/>
              </a:rPr>
              <a:t>atmospheric science</a:t>
            </a:r>
            <a:r>
              <a:rPr lang="en-US" dirty="0"/>
              <a:t>, </a:t>
            </a:r>
            <a:r>
              <a:rPr lang="en-US" dirty="0">
                <a:hlinkClick r:id="rId15" tooltip="Geography"/>
              </a:rPr>
              <a:t>geography</a:t>
            </a:r>
            <a:r>
              <a:rPr lang="en-US" dirty="0"/>
              <a:t> and </a:t>
            </a:r>
            <a:r>
              <a:rPr lang="en-US" dirty="0">
                <a:hlinkClick r:id="rId16" tooltip="Geodesy"/>
              </a:rPr>
              <a:t>geodesy</a:t>
            </a:r>
            <a:r>
              <a:rPr lang="en-US" dirty="0"/>
              <a:t>) to the study of the environment, and the solution of environmental problems. Environmental science emerged from the fields of natural history and medicine during the Enlightenment.</a:t>
            </a:r>
            <a:r>
              <a:rPr lang="en-US" baseline="30000" dirty="0">
                <a:hlinkClick r:id="rId17"/>
              </a:rPr>
              <a:t>[1]</a:t>
            </a:r>
            <a:r>
              <a:rPr lang="en-US" dirty="0"/>
              <a:t> Today it provides an integrated, quantitative, and </a:t>
            </a:r>
            <a:r>
              <a:rPr lang="en-US" dirty="0">
                <a:hlinkClick r:id="rId18" tooltip="Interdisciplinary"/>
              </a:rPr>
              <a:t>interdisciplinary</a:t>
            </a:r>
            <a:r>
              <a:rPr lang="en-US" dirty="0"/>
              <a:t> approach to the study of environmental systems.</a:t>
            </a:r>
            <a:r>
              <a:rPr lang="en-US" baseline="30000" dirty="0">
                <a:hlinkClick r:id="rId19"/>
              </a:rPr>
              <a:t>[2]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5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Interdisciplinary subject that includes:</a:t>
            </a:r>
          </a:p>
          <a:p>
            <a:pPr lvl="1"/>
            <a:r>
              <a:rPr lang="en-US" dirty="0" smtClean="0"/>
              <a:t>Geology</a:t>
            </a:r>
          </a:p>
          <a:p>
            <a:pPr lvl="1"/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smtClean="0"/>
              <a:t>Economics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2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group members ( must be groups of 3)</a:t>
            </a:r>
          </a:p>
          <a:p>
            <a:r>
              <a:rPr lang="en-US" dirty="0" smtClean="0"/>
              <a:t>Select a technology and tell Ms. McDaniel</a:t>
            </a:r>
          </a:p>
          <a:p>
            <a:r>
              <a:rPr lang="en-US" dirty="0" smtClean="0"/>
              <a:t>Start Research!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6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173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SWBAT research environmental engineering projects for a group research project. Do Now: Do you believe technology is the answer to solving problems caused by climate change? Why or why not? </vt:lpstr>
      <vt:lpstr>Environmental Engineering</vt:lpstr>
      <vt:lpstr>Environmental Science</vt:lpstr>
      <vt:lpstr>Environmental Science</vt:lpstr>
      <vt:lpstr>Today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research environmental engineering projects for a group research project.</dc:title>
  <dc:creator>Kayla McDaniel</dc:creator>
  <cp:lastModifiedBy>Kayla McDaniel</cp:lastModifiedBy>
  <cp:revision>12</cp:revision>
  <dcterms:created xsi:type="dcterms:W3CDTF">2014-05-28T00:41:32Z</dcterms:created>
  <dcterms:modified xsi:type="dcterms:W3CDTF">2016-06-02T16:44:17Z</dcterms:modified>
</cp:coreProperties>
</file>