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3" r:id="rId10"/>
    <p:sldId id="264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9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44373-447B-064B-BE5F-C866C1C4CB22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5B9A2-5B32-4249-AF05-7EBD1E52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5B9A2-5B32-4249-AF05-7EBD1E528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5B9A2-5B32-4249-AF05-7EBD1E528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1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5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8401-C0C1-0C48-96C2-4B7FB0886103}" type="datetimeFigureOut">
              <a:rPr lang="en-US" smtClean="0"/>
              <a:t>5/23/16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883C-FA4C-0F4B-9B83-9BCCF312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-alternative-energy-sources.com/water-wheel.html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pa.gov/facilities/niagara.htm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magazine-asia.com/news/hydro-power/page/4/" TargetMode="Externa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ldsalmon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.ca.gov/tour/geysers/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i.org/globalenergy/library/renewable-energy-resources/geothermal.shtml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a.gov/climatestudents/solutions/technologies/geothermal.html" TargetMode="External"/><Relationship Id="rId3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wistedphysics.typepad.com/cocktail_party_physics/2010/11/i-now-live-in-a-hot-spot.html" TargetMode="External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529" y="3235613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SWBAT identify the advantages and disadvantages of using geothermal energy and hydroelectric power.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Do Now:</a:t>
            </a:r>
            <a:br>
              <a:rPr lang="en-US" sz="3600" dirty="0" smtClean="0"/>
            </a:br>
            <a:r>
              <a:rPr lang="en-US" sz="3600" dirty="0"/>
              <a:t>What is a photovoltaic cell?</a:t>
            </a:r>
            <a:br>
              <a:rPr lang="en-US" sz="3600" dirty="0"/>
            </a:br>
            <a:r>
              <a:rPr lang="en-US" sz="3600" dirty="0"/>
              <a:t>What is one disadvantage and one advantage of using solar energy?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289" y="179295"/>
            <a:ext cx="7869640" cy="1752600"/>
          </a:xfrm>
        </p:spPr>
        <p:txBody>
          <a:bodyPr/>
          <a:lstStyle/>
          <a:p>
            <a:pPr algn="l"/>
            <a:r>
              <a:rPr lang="en-US" dirty="0" smtClean="0"/>
              <a:t>ES Unit 11                                                 </a:t>
            </a:r>
            <a:r>
              <a:rPr lang="en-US" dirty="0" smtClean="0"/>
              <a:t>5/</a:t>
            </a:r>
            <a:r>
              <a:rPr lang="en-US" dirty="0" smtClean="0"/>
              <a:t>24</a:t>
            </a:r>
            <a:r>
              <a:rPr lang="en-US" dirty="0" smtClean="0"/>
              <a:t>/16</a:t>
            </a:r>
            <a:endParaRPr lang="en-US" dirty="0"/>
          </a:p>
          <a:p>
            <a:pPr algn="l"/>
            <a:r>
              <a:rPr lang="en-US" dirty="0" smtClean="0"/>
              <a:t>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5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Expensive</a:t>
            </a:r>
          </a:p>
          <a:p>
            <a:r>
              <a:rPr lang="en-US" sz="4000" dirty="0" smtClean="0"/>
              <a:t>Emits hazardous gases and steam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05" y="3935805"/>
            <a:ext cx="3618095" cy="2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Take notes on the process of producing electricity from geothermal energy.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48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hydropower?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Energy that comes from the force of moving water.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" y="3236914"/>
            <a:ext cx="3852333" cy="329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top-alternative-energy-sources.com/images/water-wheel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88" y="3725334"/>
            <a:ext cx="3179445" cy="2130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05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First Hydroelectric plant: Niagara falls</a:t>
            </a:r>
          </a:p>
          <a:p>
            <a:r>
              <a:rPr lang="en-US" dirty="0" smtClean="0"/>
              <a:t>Hydroelectric plants need: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A reservoir where water is stored</a:t>
            </a:r>
          </a:p>
          <a:p>
            <a:pPr lvl="1"/>
            <a:r>
              <a:rPr lang="en-US" sz="3200" dirty="0" smtClean="0"/>
              <a:t>A dam with gates that can open or closed to control water flow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A plant where electricity is produced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www.nypa.gov/facilities/projectimages/Niagara/niagara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68" y="5418668"/>
            <a:ext cx="2582332" cy="143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3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ttp://water.usgs.gov/edu/graphics/wuhytypicalplan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" y="716280"/>
            <a:ext cx="8301143" cy="557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64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ater.usgs.gov/edu/graphics/hydrobycountr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355938"/>
            <a:ext cx="8352367" cy="477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49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33" y="1234757"/>
            <a:ext cx="6858000" cy="4607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45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Hydroelectric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Controls floods</a:t>
            </a:r>
          </a:p>
          <a:p>
            <a:r>
              <a:rPr lang="en-US" sz="3600" dirty="0" smtClean="0"/>
              <a:t>Renewable energy source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Clean energy source: no air pollution</a:t>
            </a:r>
          </a:p>
          <a:p>
            <a:r>
              <a:rPr lang="en-US" sz="3600" dirty="0" smtClean="0"/>
              <a:t>Low cost to run</a:t>
            </a:r>
            <a:endParaRPr lang="en-US" sz="3600" dirty="0"/>
          </a:p>
        </p:txBody>
      </p:sp>
      <p:pic>
        <p:nvPicPr>
          <p:cNvPr id="4" name="Picture 3" descr="https://encrypted-tbn0.gstatic.com/images?q=tbn:ANd9GcQDERDmdvDq9M5vudhXHkFYyEhhSU9ZniiMp-O8kYoni53xbwXUj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4" y="4614333"/>
            <a:ext cx="3289300" cy="2037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2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Hydroelectric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76302" cy="261473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Damming a river changes water patterns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Fish may be prevented from swimming upstream</a:t>
            </a:r>
          </a:p>
          <a:p>
            <a:r>
              <a:rPr lang="en-US" sz="3600" dirty="0" smtClean="0"/>
              <a:t>Displacement of local populations (people)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High investment costs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wildsalmon.com/images/ChinookSalmonK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4" y="4717383"/>
            <a:ext cx="3495548" cy="157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58" y="4256809"/>
            <a:ext cx="3856463" cy="23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some similarities between hydroelectric power and geothermal energy?</a:t>
            </a:r>
          </a:p>
          <a:p>
            <a:r>
              <a:rPr lang="en-US" sz="4000" dirty="0" smtClean="0"/>
              <a:t>Which one do you think is better? 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048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Announcements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Tomorrow is the last day to turn in any late Unit 10 projects!</a:t>
            </a:r>
          </a:p>
          <a:p>
            <a:r>
              <a:rPr lang="en-US" sz="3600" dirty="0" smtClean="0"/>
              <a:t>Agenda:</a:t>
            </a:r>
            <a:endParaRPr lang="en-US" sz="3600" dirty="0"/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Pass back work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926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think we should focus on developing one source of renewable energy or multiple sources to replace fossil fuels?</a:t>
            </a:r>
            <a:r>
              <a:rPr lang="en-US" sz="4000" dirty="0"/>
              <a:t> </a:t>
            </a:r>
            <a:r>
              <a:rPr lang="en-US" sz="4000" dirty="0" smtClean="0"/>
              <a:t>Why?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24740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 article about geothermal or hydroelectric power</a:t>
            </a:r>
          </a:p>
          <a:p>
            <a:r>
              <a:rPr lang="en-US" dirty="0" smtClean="0"/>
              <a:t>Summarize it in two paragraphs</a:t>
            </a:r>
          </a:p>
          <a:p>
            <a:r>
              <a:rPr lang="en-US" dirty="0" smtClean="0"/>
              <a:t>Cite your source in APA format!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9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Geothermal energy is </a:t>
            </a:r>
            <a:r>
              <a:rPr lang="en-US" dirty="0" smtClean="0">
                <a:solidFill>
                  <a:srgbClr val="FF0000"/>
                </a:solidFill>
              </a:rPr>
              <a:t>heat from within the earth.</a:t>
            </a:r>
          </a:p>
          <a:p>
            <a:r>
              <a:rPr lang="en-US" dirty="0" smtClean="0"/>
              <a:t>Energy is generated </a:t>
            </a:r>
            <a:r>
              <a:rPr lang="en-US" dirty="0" smtClean="0">
                <a:solidFill>
                  <a:srgbClr val="FF0000"/>
                </a:solidFill>
              </a:rPr>
              <a:t>at the Earth’s core </a:t>
            </a:r>
            <a:r>
              <a:rPr lang="en-US" dirty="0" smtClean="0"/>
              <a:t>(4,000 miles below the surface).</a:t>
            </a:r>
            <a:endParaRPr lang="en-US" dirty="0"/>
          </a:p>
        </p:txBody>
      </p:sp>
      <p:pic>
        <p:nvPicPr>
          <p:cNvPr id="4" name="Picture 3" descr="Screen shot 2014-05-26 at 6.51.13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2" y="3401271"/>
            <a:ext cx="2776070" cy="3232612"/>
          </a:xfrm>
          <a:prstGeom prst="rect">
            <a:avLst/>
          </a:prstGeom>
        </p:spPr>
      </p:pic>
      <p:pic>
        <p:nvPicPr>
          <p:cNvPr id="5" name="irc_mi" descr="http://www.energy.ca.gov/tour/geysers/Geysers_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5" y="4031799"/>
            <a:ext cx="3984812" cy="243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44"/>
            <a:ext cx="8229600" cy="1143000"/>
          </a:xfrm>
        </p:spPr>
        <p:txBody>
          <a:bodyPr/>
          <a:lstStyle/>
          <a:p>
            <a:r>
              <a:rPr lang="en-US" dirty="0" smtClean="0"/>
              <a:t>Finding Geothermal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35"/>
            <a:ext cx="8229600" cy="4525963"/>
          </a:xfrm>
        </p:spPr>
        <p:txBody>
          <a:bodyPr/>
          <a:lstStyle/>
          <a:p>
            <a:r>
              <a:rPr lang="en-US" dirty="0" smtClean="0"/>
              <a:t>Geologists drill a well and test the </a:t>
            </a:r>
            <a:r>
              <a:rPr lang="en-US" dirty="0" smtClean="0">
                <a:solidFill>
                  <a:srgbClr val="FF0000"/>
                </a:solidFill>
              </a:rPr>
              <a:t>temperature underground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active geothermal areas found along </a:t>
            </a:r>
            <a:r>
              <a:rPr lang="en-US" dirty="0" smtClean="0">
                <a:solidFill>
                  <a:srgbClr val="FF0000"/>
                </a:solidFill>
              </a:rPr>
              <a:t>plate boundaries </a:t>
            </a:r>
            <a:r>
              <a:rPr lang="en-US" dirty="0" smtClean="0"/>
              <a:t>where earthquakes and volcanoes are concentrated.</a:t>
            </a:r>
            <a:endParaRPr lang="en-US" dirty="0"/>
          </a:p>
        </p:txBody>
      </p:sp>
      <p:pic>
        <p:nvPicPr>
          <p:cNvPr id="4" name="irc_mi" descr="http://www.geni.org/globalenergy/library/renewable-energy-resources/world/sources_world/geothermalregions_files/img015.jpe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13" y="3899647"/>
            <a:ext cx="4482352" cy="2808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7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Circulation of </a:t>
            </a:r>
            <a:r>
              <a:rPr lang="en-US" dirty="0" smtClean="0">
                <a:solidFill>
                  <a:srgbClr val="FF0000"/>
                </a:solidFill>
              </a:rPr>
              <a:t>steam and/or water </a:t>
            </a:r>
            <a:r>
              <a:rPr lang="en-US" dirty="0" smtClean="0"/>
              <a:t>transfers heat from the depths to the surface.</a:t>
            </a:r>
          </a:p>
          <a:p>
            <a:r>
              <a:rPr lang="en-US" dirty="0" smtClean="0"/>
              <a:t>Low temperature: </a:t>
            </a:r>
            <a:r>
              <a:rPr lang="en-US" dirty="0" smtClean="0">
                <a:solidFill>
                  <a:srgbClr val="FF0000"/>
                </a:solidFill>
              </a:rPr>
              <a:t>Used for heating</a:t>
            </a:r>
          </a:p>
          <a:p>
            <a:r>
              <a:rPr lang="en-US" dirty="0" smtClean="0"/>
              <a:t>High temperature: </a:t>
            </a:r>
            <a:r>
              <a:rPr lang="en-US" dirty="0" smtClean="0">
                <a:solidFill>
                  <a:srgbClr val="FF0000"/>
                </a:solidFill>
              </a:rPr>
              <a:t>Used for electricity</a:t>
            </a:r>
          </a:p>
        </p:txBody>
      </p:sp>
    </p:spTree>
    <p:extLst>
      <p:ext uri="{BB962C8B-B14F-4D97-AF65-F5344CB8AC3E}">
        <p14:creationId xmlns:p14="http://schemas.microsoft.com/office/powerpoint/2010/main" val="205095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epa.gov/climatestudents/images/4-1-5-geopower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1" y="1251492"/>
            <a:ext cx="7009130" cy="4874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68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tp://renewableenergydev.com/wp-content/uploads/2013/10/Geothermal-Heat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0" y="751970"/>
            <a:ext cx="6755242" cy="4806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04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irc_mi" descr="http://twistedphysics.typepad.com/.a/6a00d8341c9c1053ef0133f5640d9c970b-pi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46" y="1417638"/>
            <a:ext cx="6675384" cy="513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60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Renewable energy source</a:t>
            </a:r>
          </a:p>
          <a:p>
            <a:r>
              <a:rPr lang="en-US" sz="4400" dirty="0" smtClean="0"/>
              <a:t>Can be built anywhere (ground source heat pump)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Little cost to the environment</a:t>
            </a:r>
          </a:p>
          <a:p>
            <a:r>
              <a:rPr lang="en-US" sz="4400" dirty="0" smtClean="0"/>
              <a:t>Low emissions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346</Words>
  <Application>Microsoft Macintosh PowerPoint</Application>
  <PresentationFormat>On-screen Show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SWBAT identify the advantages and disadvantages of using geothermal energy and hydroelectric power.  Do Now: What is a photovoltaic cell? What is one disadvantage and one advantage of using solar energy? </vt:lpstr>
      <vt:lpstr>Announcements</vt:lpstr>
      <vt:lpstr>Geothermal Energy</vt:lpstr>
      <vt:lpstr>Finding Geothermal Energy</vt:lpstr>
      <vt:lpstr>How it Works</vt:lpstr>
      <vt:lpstr>PowerPoint Presentation</vt:lpstr>
      <vt:lpstr>PowerPoint Presentation</vt:lpstr>
      <vt:lpstr>Geothermal Use</vt:lpstr>
      <vt:lpstr>Advantages</vt:lpstr>
      <vt:lpstr>Disadvantages</vt:lpstr>
      <vt:lpstr>Video</vt:lpstr>
      <vt:lpstr>What is hydropower?</vt:lpstr>
      <vt:lpstr>Hydroelectric Power</vt:lpstr>
      <vt:lpstr>PowerPoint Presentation</vt:lpstr>
      <vt:lpstr>PowerPoint Presentation</vt:lpstr>
      <vt:lpstr>PowerPoint Presentation</vt:lpstr>
      <vt:lpstr>Advantages of Hydroelectric power</vt:lpstr>
      <vt:lpstr>Disadvantages of Hydroelectric power</vt:lpstr>
      <vt:lpstr>Stop and Think</vt:lpstr>
      <vt:lpstr>Turn and Talk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advantages and disadvantages of using geothermal energy.</dc:title>
  <dc:creator>Kayla McDaniel</dc:creator>
  <cp:lastModifiedBy>Kayla McDaniel</cp:lastModifiedBy>
  <cp:revision>46</cp:revision>
  <dcterms:created xsi:type="dcterms:W3CDTF">2014-05-26T22:27:45Z</dcterms:created>
  <dcterms:modified xsi:type="dcterms:W3CDTF">2016-05-24T15:04:21Z</dcterms:modified>
</cp:coreProperties>
</file>