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65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81" r:id="rId12"/>
    <p:sldId id="282" r:id="rId13"/>
    <p:sldId id="274" r:id="rId14"/>
    <p:sldId id="275" r:id="rId15"/>
    <p:sldId id="279" r:id="rId16"/>
    <p:sldId id="278" r:id="rId17"/>
    <p:sldId id="276" r:id="rId18"/>
    <p:sldId id="277" r:id="rId19"/>
    <p:sldId id="280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E366-CBA6-994D-8E23-F1BBC6EE3ECD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C4-8581-8441-B53E-5101A33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E366-CBA6-994D-8E23-F1BBC6EE3ECD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C4-8581-8441-B53E-5101A33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4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E366-CBA6-994D-8E23-F1BBC6EE3ECD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C4-8581-8441-B53E-5101A33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1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E366-CBA6-994D-8E23-F1BBC6EE3ECD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C4-8581-8441-B53E-5101A33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8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E366-CBA6-994D-8E23-F1BBC6EE3ECD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C4-8581-8441-B53E-5101A33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8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E366-CBA6-994D-8E23-F1BBC6EE3ECD}" type="datetimeFigureOut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C4-8581-8441-B53E-5101A33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E366-CBA6-994D-8E23-F1BBC6EE3ECD}" type="datetimeFigureOut">
              <a:rPr lang="en-US" smtClean="0"/>
              <a:t>5/23/16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C4-8581-8441-B53E-5101A33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E366-CBA6-994D-8E23-F1BBC6EE3ECD}" type="datetimeFigureOut">
              <a:rPr lang="en-US" smtClean="0"/>
              <a:t>5/23/16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C4-8581-8441-B53E-5101A33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E366-CBA6-994D-8E23-F1BBC6EE3ECD}" type="datetimeFigureOut">
              <a:rPr lang="en-US" smtClean="0"/>
              <a:t>5/23/16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C4-8581-8441-B53E-5101A33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5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E366-CBA6-994D-8E23-F1BBC6EE3ECD}" type="datetimeFigureOut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C4-8581-8441-B53E-5101A33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0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E366-CBA6-994D-8E23-F1BBC6EE3ECD}" type="datetimeFigureOut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C4-8581-8441-B53E-5101A33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9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1E366-CBA6-994D-8E23-F1BBC6EE3ECD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D9C4-8581-8441-B53E-5101A33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8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legraph.co.uk/earth/energy/windpower/9653429/Wind-farm-noise-does-harm-sleep-and-health-say-scientists.html" TargetMode="Externa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3.jjc.edu/ftp/wdc12/joe_adam_and_matt/Solar_Energy.html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lcppl.com/Solar_thermal.asp" TargetMode="Externa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yucatantimes.com/2014/04/national-and-international-companies-are-interested-in-generating-renewable-energy-in-yucatan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rsolar.com/content/photovoltaic_panels.php" TargetMode="Externa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ndow.state.tx.us/specialrpt/energy/renewable/solar.php" TargetMode="Externa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3226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SWBAT identify the advantages and disadvantages of using solar energy and wind power.</a:t>
            </a:r>
            <a:br>
              <a:rPr lang="en-US" sz="3600" dirty="0" smtClean="0"/>
            </a:br>
            <a:r>
              <a:rPr lang="en-US" sz="3600" dirty="0" smtClean="0"/>
              <a:t>Do Now:</a:t>
            </a:r>
            <a:br>
              <a:rPr lang="en-US" sz="3600" dirty="0" smtClean="0"/>
            </a:br>
            <a:r>
              <a:rPr lang="en-US" sz="3600" dirty="0" smtClean="0"/>
              <a:t>What are two disadvantages of nuclear power?</a:t>
            </a:r>
            <a:br>
              <a:rPr lang="en-US" sz="3600" dirty="0" smtClean="0"/>
            </a:br>
            <a:r>
              <a:rPr lang="en-US" sz="3600" dirty="0" smtClean="0"/>
              <a:t>What is the controversy surrounding Yucca mountain?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0"/>
            <a:ext cx="8448644" cy="2418925"/>
          </a:xfrm>
        </p:spPr>
        <p:txBody>
          <a:bodyPr/>
          <a:lstStyle/>
          <a:p>
            <a:pPr algn="l"/>
            <a:r>
              <a:rPr lang="en-US" dirty="0" smtClean="0"/>
              <a:t>ES Unit 11                                                </a:t>
            </a:r>
            <a:r>
              <a:rPr lang="en-US" dirty="0"/>
              <a:t>5</a:t>
            </a:r>
            <a:r>
              <a:rPr lang="en-US" dirty="0" smtClean="0"/>
              <a:t>/23/16</a:t>
            </a:r>
          </a:p>
          <a:p>
            <a:pPr algn="l"/>
            <a:r>
              <a:rPr lang="en-US" dirty="0" smtClean="0"/>
              <a:t>Lesson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2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Panels contain toxic materials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Need access to sun</a:t>
            </a:r>
          </a:p>
          <a:p>
            <a:r>
              <a:rPr lang="en-US" sz="3600" dirty="0" smtClean="0"/>
              <a:t>High cost for older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216" y="445907"/>
            <a:ext cx="1429584" cy="30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pros of solar energy outweigh the cons?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8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vimeo.com</a:t>
            </a:r>
            <a:r>
              <a:rPr lang="pt-BR" dirty="0"/>
              <a:t>/8788429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0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in motion!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Caused by uneven heating of the earth’s surface by radiant energy from the sun.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4-05-27 at 6.44.27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05" y="3325928"/>
            <a:ext cx="4498041" cy="33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656"/>
            <a:ext cx="8229600" cy="1143000"/>
          </a:xfrm>
        </p:spPr>
        <p:txBody>
          <a:bodyPr/>
          <a:lstStyle/>
          <a:p>
            <a:r>
              <a:rPr lang="en-US" dirty="0" smtClean="0"/>
              <a:t>Wind Turbines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250"/>
            <a:ext cx="4413624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Wind spins the blades of the turbine</a:t>
            </a:r>
          </a:p>
          <a:p>
            <a:r>
              <a:rPr lang="en-US" dirty="0" smtClean="0"/>
              <a:t>Power a generator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Produce electricity</a:t>
            </a:r>
          </a:p>
          <a:p>
            <a:r>
              <a:rPr lang="en-US" dirty="0" smtClean="0"/>
              <a:t>Electricity sent through a cable to a transmission line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2" y="2153269"/>
            <a:ext cx="3442448" cy="3761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66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U.S. has largest source of wind energy generating capacity in the world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56" y="4311578"/>
            <a:ext cx="5092844" cy="254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4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98" y="1669868"/>
            <a:ext cx="7222796" cy="48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3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Cheapest form of alternative energy</a:t>
            </a:r>
          </a:p>
          <a:p>
            <a:r>
              <a:rPr lang="en-US" sz="4000" dirty="0" smtClean="0"/>
              <a:t>More jobs!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No CO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</a:rPr>
              <a:t> emissions</a:t>
            </a:r>
          </a:p>
          <a:p>
            <a:r>
              <a:rPr lang="en-US" sz="4000" dirty="0" smtClean="0"/>
              <a:t>No air pollution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Wind is free!</a:t>
            </a:r>
          </a:p>
          <a:p>
            <a:endParaRPr lang="en-US" dirty="0"/>
          </a:p>
        </p:txBody>
      </p:sp>
      <p:pic>
        <p:nvPicPr>
          <p:cNvPr id="4" name="irc_mi" descr="http://i.telegraph.co.uk/multimedia/archive/02387/windfarms-health_2387787b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02" y="4161175"/>
            <a:ext cx="4191190" cy="2547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64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Need wind!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Can kill birds</a:t>
            </a:r>
          </a:p>
          <a:p>
            <a:r>
              <a:rPr lang="en-US" sz="4400" dirty="0" smtClean="0"/>
              <a:t>Affects landscape scenery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339" y="4162157"/>
            <a:ext cx="4582443" cy="255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Times Article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650" b="8650"/>
          <a:stretch>
            <a:fillRect/>
          </a:stretch>
        </p:blipFill>
        <p:spPr>
          <a:xfrm>
            <a:off x="5146372" y="4486663"/>
            <a:ext cx="3540428" cy="19470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148" y="1618176"/>
            <a:ext cx="3630957" cy="2426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94" y="4310095"/>
            <a:ext cx="3185501" cy="21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0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Thurs/Fri: Project with sub</a:t>
            </a:r>
          </a:p>
          <a:p>
            <a:r>
              <a:rPr lang="en-US" dirty="0" smtClean="0"/>
              <a:t>Tues (5/31): Unit 11 Exam</a:t>
            </a:r>
          </a:p>
          <a:p>
            <a:r>
              <a:rPr lang="en-US" dirty="0" smtClean="0"/>
              <a:t>Agenda for today:</a:t>
            </a:r>
          </a:p>
          <a:p>
            <a:pPr lvl="1"/>
            <a:r>
              <a:rPr lang="en-US" dirty="0" smtClean="0"/>
              <a:t>Lecture</a:t>
            </a:r>
          </a:p>
          <a:p>
            <a:pPr lvl="1"/>
            <a:r>
              <a:rPr lang="en-US" dirty="0" smtClean="0"/>
              <a:t>Videos!</a:t>
            </a:r>
          </a:p>
          <a:p>
            <a:pPr lvl="1"/>
            <a:r>
              <a:rPr lang="en-US" dirty="0" smtClean="0"/>
              <a:t>Reading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1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question you still have about wind power or solar power</a:t>
            </a:r>
          </a:p>
          <a:p>
            <a:r>
              <a:rPr lang="en-US" dirty="0" smtClean="0"/>
              <a:t>Research the answer to the question</a:t>
            </a:r>
          </a:p>
          <a:p>
            <a:r>
              <a:rPr lang="en-US" dirty="0" smtClean="0"/>
              <a:t>List your source!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9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ww3.jjc.edu/ftp/wdc12/joe_adam_and_matt/Images/SolarEnergy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16" y="1600200"/>
            <a:ext cx="6656070" cy="478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30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availability of solar energy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98" y="1417638"/>
            <a:ext cx="7816896" cy="2725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98" y="4143129"/>
            <a:ext cx="7786436" cy="27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3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60"/>
            <a:ext cx="8229600" cy="1143000"/>
          </a:xfrm>
        </p:spPr>
        <p:txBody>
          <a:bodyPr/>
          <a:lstStyle/>
          <a:p>
            <a:r>
              <a:rPr lang="en-US" dirty="0" smtClean="0"/>
              <a:t>Solar </a:t>
            </a:r>
            <a:r>
              <a:rPr lang="en-US" dirty="0"/>
              <a:t>T</a:t>
            </a:r>
            <a:r>
              <a:rPr lang="en-US" dirty="0" smtClean="0"/>
              <a:t>hermal </a:t>
            </a:r>
            <a:r>
              <a:rPr lang="en-US" dirty="0"/>
              <a:t>S</a:t>
            </a:r>
            <a:r>
              <a:rPr lang="en-US" dirty="0" smtClean="0"/>
              <a:t>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Collects sunlight to boil water</a:t>
            </a:r>
            <a:r>
              <a:rPr lang="en-US" sz="3600" dirty="0" smtClean="0">
                <a:sym typeface="Wingdings"/>
              </a:rPr>
              <a:t> </a:t>
            </a:r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generates hot water</a:t>
            </a:r>
          </a:p>
        </p:txBody>
      </p:sp>
      <p:pic>
        <p:nvPicPr>
          <p:cNvPr id="7" name="irc_mi" descr="http://www.rlcppl.com/images/solarthermal_bi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79" y="3552081"/>
            <a:ext cx="5322395" cy="3163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3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Photovoltaic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 sunlight to produce electricity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Sunlight hits cells and releases electrons into wires.</a:t>
            </a:r>
          </a:p>
          <a:p>
            <a:r>
              <a:rPr lang="en-US" sz="3600" dirty="0" smtClean="0"/>
              <a:t>Fastest growing source of energy in the world.</a:t>
            </a:r>
            <a:endParaRPr lang="en-US" sz="3600" dirty="0"/>
          </a:p>
        </p:txBody>
      </p:sp>
      <p:pic>
        <p:nvPicPr>
          <p:cNvPr id="8" name="irc_mi" descr="http://www.theyucatantimes.com/wp-content/uploads/2014/04/su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64" y="4895613"/>
            <a:ext cx="3161514" cy="178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890" y="4913845"/>
            <a:ext cx="2959029" cy="19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1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s://www.mrsolar.com/style-img/solar-panel-diagram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43" y="663663"/>
            <a:ext cx="6015762" cy="54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02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www.window.state.tx.us/specialrpt/energy/renewable/images/exhibit10-10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16" y="704497"/>
            <a:ext cx="5149266" cy="5656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6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smtClean="0"/>
              <a:t>emission of CO</a:t>
            </a:r>
            <a:r>
              <a:rPr lang="en-US" baseline="-25000" dirty="0" smtClean="0"/>
              <a:t>2</a:t>
            </a:r>
            <a:r>
              <a:rPr lang="en-US" dirty="0" smtClean="0"/>
              <a:t> and other pollutants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Easy to install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Competitive cost for newer cells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19308" y="2544175"/>
            <a:ext cx="1767492" cy="38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0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272</Words>
  <Application>Microsoft Macintosh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SWBAT identify the advantages and disadvantages of using solar energy and wind power. Do Now: What are two disadvantages of nuclear power? What is the controversy surrounding Yucca mountain? </vt:lpstr>
      <vt:lpstr>Week Ahead</vt:lpstr>
      <vt:lpstr>Solar Power</vt:lpstr>
      <vt:lpstr>World availability of solar energy</vt:lpstr>
      <vt:lpstr>Solar Thermal Systems</vt:lpstr>
      <vt:lpstr>Photovoltaic Cells</vt:lpstr>
      <vt:lpstr>PowerPoint Presentation</vt:lpstr>
      <vt:lpstr>PowerPoint Presentation</vt:lpstr>
      <vt:lpstr>Advantages</vt:lpstr>
      <vt:lpstr>Disadvantages</vt:lpstr>
      <vt:lpstr>Turn and Talk</vt:lpstr>
      <vt:lpstr>Solar Energy!</vt:lpstr>
      <vt:lpstr>What is wind?</vt:lpstr>
      <vt:lpstr>Wind Turbines</vt:lpstr>
      <vt:lpstr>Wind Energy</vt:lpstr>
      <vt:lpstr>Wind Energy</vt:lpstr>
      <vt:lpstr>Advantages</vt:lpstr>
      <vt:lpstr>Disadvantages</vt:lpstr>
      <vt:lpstr>New York Times Article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advantages and disadvantage sof using solar energy.</dc:title>
  <dc:creator>Kayla McDaniel</dc:creator>
  <cp:lastModifiedBy>Kayla McDaniel</cp:lastModifiedBy>
  <cp:revision>34</cp:revision>
  <dcterms:created xsi:type="dcterms:W3CDTF">2014-05-21T22:19:10Z</dcterms:created>
  <dcterms:modified xsi:type="dcterms:W3CDTF">2016-05-23T14:54:15Z</dcterms:modified>
</cp:coreProperties>
</file>